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9377600" cy="32918400"/>
  <p:notesSz cx="15789275" cy="32248475"/>
  <p:defaultTextStyle>
    <a:defPPr>
      <a:defRPr lang="en-US"/>
    </a:defPPr>
    <a:lvl1pPr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1pPr>
    <a:lvl2pPr marL="571500" indent="-1143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3pPr>
    <a:lvl4pPr marL="1714500" indent="-3429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4pPr>
    <a:lvl5pPr marL="2286000" indent="-4572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5pPr>
    <a:lvl6pPr marL="2286000" algn="l" defTabSz="914400" rtl="0" eaLnBrk="1" latinLnBrk="0" hangingPunct="1">
      <a:defRPr sz="3300" kern="1200">
        <a:solidFill>
          <a:schemeClr val="tx1"/>
        </a:solidFill>
        <a:latin typeface="Arial" panose="020B0604020202020204" pitchFamily="34" charset="0"/>
        <a:ea typeface="+mn-ea"/>
        <a:cs typeface="+mn-cs"/>
      </a:defRPr>
    </a:lvl6pPr>
    <a:lvl7pPr marL="2743200" algn="l" defTabSz="914400" rtl="0" eaLnBrk="1" latinLnBrk="0" hangingPunct="1">
      <a:defRPr sz="3300" kern="1200">
        <a:solidFill>
          <a:schemeClr val="tx1"/>
        </a:solidFill>
        <a:latin typeface="Arial" panose="020B0604020202020204" pitchFamily="34" charset="0"/>
        <a:ea typeface="+mn-ea"/>
        <a:cs typeface="+mn-cs"/>
      </a:defRPr>
    </a:lvl7pPr>
    <a:lvl8pPr marL="3200400" algn="l" defTabSz="914400" rtl="0" eaLnBrk="1" latinLnBrk="0" hangingPunct="1">
      <a:defRPr sz="3300" kern="1200">
        <a:solidFill>
          <a:schemeClr val="tx1"/>
        </a:solidFill>
        <a:latin typeface="Arial" panose="020B0604020202020204" pitchFamily="34" charset="0"/>
        <a:ea typeface="+mn-ea"/>
        <a:cs typeface="+mn-cs"/>
      </a:defRPr>
    </a:lvl8pPr>
    <a:lvl9pPr marL="3657600" algn="l" defTabSz="914400" rtl="0" eaLnBrk="1" latinLnBrk="0" hangingPunct="1">
      <a:defRPr sz="3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E"/>
    <a:srgbClr val="073767"/>
    <a:srgbClr val="ED5B9D"/>
    <a:srgbClr val="30AA39"/>
    <a:srgbClr val="54C9EA"/>
    <a:srgbClr val="AFE3F3"/>
    <a:srgbClr val="A9C0D7"/>
    <a:srgbClr val="D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4" d="100"/>
          <a:sy n="24" d="100"/>
        </p:scale>
        <p:origin x="1602" y="72"/>
      </p:cViewPr>
      <p:guideLst>
        <p:guide orient="horz" pos="10368"/>
        <p:guide pos="155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4037" y="10226676"/>
            <a:ext cx="41969531" cy="7054851"/>
          </a:xfrm>
        </p:spPr>
        <p:txBody>
          <a:bodyPr/>
          <a:lstStyle/>
          <a:p>
            <a:r>
              <a:rPr lang="en-US"/>
              <a:t>Click to edit Master title style</a:t>
            </a:r>
          </a:p>
        </p:txBody>
      </p:sp>
      <p:sp>
        <p:nvSpPr>
          <p:cNvPr id="3" name="Subtitle 2"/>
          <p:cNvSpPr>
            <a:spLocks noGrp="1"/>
          </p:cNvSpPr>
          <p:nvPr>
            <p:ph type="subTitle" idx="1"/>
          </p:nvPr>
        </p:nvSpPr>
        <p:spPr>
          <a:xfrm>
            <a:off x="7406282" y="18653126"/>
            <a:ext cx="34565036" cy="8413751"/>
          </a:xfrm>
        </p:spPr>
        <p:txBody>
          <a:bodyPr/>
          <a:lstStyle>
            <a:lvl1pPr marL="0" indent="0" algn="ctr">
              <a:buNone/>
              <a:defRPr/>
            </a:lvl1pPr>
            <a:lvl2pPr marL="571500" indent="0" algn="ctr">
              <a:buNone/>
              <a:defRPr/>
            </a:lvl2pPr>
            <a:lvl3pPr marL="1143000" indent="0" algn="ctr">
              <a:buNone/>
              <a:defRPr/>
            </a:lvl3pPr>
            <a:lvl4pPr marL="1714500" indent="0" algn="ctr">
              <a:buNone/>
              <a:defRPr/>
            </a:lvl4pPr>
            <a:lvl5pPr marL="2286000" indent="0" algn="ctr">
              <a:buNone/>
              <a:defRPr/>
            </a:lvl5pPr>
            <a:lvl6pPr marL="2857500" indent="0" algn="ctr">
              <a:buNone/>
              <a:defRPr/>
            </a:lvl6pPr>
            <a:lvl7pPr marL="3429000" indent="0" algn="ctr">
              <a:buNone/>
              <a:defRPr/>
            </a:lvl7pPr>
            <a:lvl8pPr marL="4000500" indent="0" algn="ctr">
              <a:buNone/>
              <a:defRPr/>
            </a:lvl8pPr>
            <a:lvl9pPr marL="45720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AFEF105-4035-445D-B5C3-1758C6D645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08F2C8-EDEB-4105-9CA0-796F76773F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5E04C1A-DE41-4235-ACA8-A42BA2D86474}"/>
              </a:ext>
            </a:extLst>
          </p:cNvPr>
          <p:cNvSpPr>
            <a:spLocks noGrp="1" noChangeArrowheads="1"/>
          </p:cNvSpPr>
          <p:nvPr>
            <p:ph type="sldNum" sz="quarter" idx="12"/>
          </p:nvPr>
        </p:nvSpPr>
        <p:spPr>
          <a:ln/>
        </p:spPr>
        <p:txBody>
          <a:bodyPr/>
          <a:lstStyle>
            <a:lvl1pPr>
              <a:defRPr/>
            </a:lvl1pPr>
          </a:lstStyle>
          <a:p>
            <a:pPr>
              <a:defRPr/>
            </a:pPr>
            <a:fld id="{4ECCE24D-CBC0-4446-B8D2-362A1C1908CA}" type="slidenum">
              <a:rPr lang="en-US" altLang="en-US"/>
              <a:pPr>
                <a:defRPr/>
              </a:pPr>
              <a:t>‹#›</a:t>
            </a:fld>
            <a:endParaRPr lang="en-US" altLang="en-US"/>
          </a:p>
        </p:txBody>
      </p:sp>
    </p:spTree>
    <p:extLst>
      <p:ext uri="{BB962C8B-B14F-4D97-AF65-F5344CB8AC3E}">
        <p14:creationId xmlns:p14="http://schemas.microsoft.com/office/powerpoint/2010/main" val="248448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D2B0F6D-98BB-4CD6-B20F-0AA8BC3809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BFB4DD-D727-409E-AE2F-969E867ADC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2466D4F-0A26-4F39-A488-93E0012C14EA}"/>
              </a:ext>
            </a:extLst>
          </p:cNvPr>
          <p:cNvSpPr>
            <a:spLocks noGrp="1" noChangeArrowheads="1"/>
          </p:cNvSpPr>
          <p:nvPr>
            <p:ph type="sldNum" sz="quarter" idx="12"/>
          </p:nvPr>
        </p:nvSpPr>
        <p:spPr>
          <a:ln/>
        </p:spPr>
        <p:txBody>
          <a:bodyPr/>
          <a:lstStyle>
            <a:lvl1pPr>
              <a:defRPr/>
            </a:lvl1pPr>
          </a:lstStyle>
          <a:p>
            <a:pPr>
              <a:defRPr/>
            </a:pPr>
            <a:fld id="{E256A97E-9805-40F2-957B-5D8140D58CC9}" type="slidenum">
              <a:rPr lang="en-US" altLang="en-US"/>
              <a:pPr>
                <a:defRPr/>
              </a:pPr>
              <a:t>‹#›</a:t>
            </a:fld>
            <a:endParaRPr lang="en-US" altLang="en-US"/>
          </a:p>
        </p:txBody>
      </p:sp>
    </p:spTree>
    <p:extLst>
      <p:ext uri="{BB962C8B-B14F-4D97-AF65-F5344CB8AC3E}">
        <p14:creationId xmlns:p14="http://schemas.microsoft.com/office/powerpoint/2010/main" val="377660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800906" y="1317625"/>
            <a:ext cx="11108531"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9951" y="1317625"/>
            <a:ext cx="33159501"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FDB940-9861-416F-AAC2-A104D980F5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1AB2A7-421C-411F-8B0F-566823B323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5983FAE-FBA4-4F7D-AF09-21EA7FC82650}"/>
              </a:ext>
            </a:extLst>
          </p:cNvPr>
          <p:cNvSpPr>
            <a:spLocks noGrp="1" noChangeArrowheads="1"/>
          </p:cNvSpPr>
          <p:nvPr>
            <p:ph type="sldNum" sz="quarter" idx="12"/>
          </p:nvPr>
        </p:nvSpPr>
        <p:spPr>
          <a:ln/>
        </p:spPr>
        <p:txBody>
          <a:bodyPr/>
          <a:lstStyle>
            <a:lvl1pPr>
              <a:defRPr/>
            </a:lvl1pPr>
          </a:lstStyle>
          <a:p>
            <a:pPr>
              <a:defRPr/>
            </a:pPr>
            <a:fld id="{E6A605DD-414D-49CD-A3E9-BDF93D1CED36}" type="slidenum">
              <a:rPr lang="en-US" altLang="en-US"/>
              <a:pPr>
                <a:defRPr/>
              </a:pPr>
              <a:t>‹#›</a:t>
            </a:fld>
            <a:endParaRPr lang="en-US" altLang="en-US"/>
          </a:p>
        </p:txBody>
      </p:sp>
    </p:spTree>
    <p:extLst>
      <p:ext uri="{BB962C8B-B14F-4D97-AF65-F5344CB8AC3E}">
        <p14:creationId xmlns:p14="http://schemas.microsoft.com/office/powerpoint/2010/main" val="204312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9D9BDD3-00D3-4787-B28F-F8281E8A95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59A66BC-C004-4370-AE56-A2609280FB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EFEAB86-32CA-4CE6-943C-56726820A61A}"/>
              </a:ext>
            </a:extLst>
          </p:cNvPr>
          <p:cNvSpPr>
            <a:spLocks noGrp="1" noChangeArrowheads="1"/>
          </p:cNvSpPr>
          <p:nvPr>
            <p:ph type="sldNum" sz="quarter" idx="12"/>
          </p:nvPr>
        </p:nvSpPr>
        <p:spPr>
          <a:ln/>
        </p:spPr>
        <p:txBody>
          <a:bodyPr/>
          <a:lstStyle>
            <a:lvl1pPr>
              <a:defRPr/>
            </a:lvl1pPr>
          </a:lstStyle>
          <a:p>
            <a:pPr>
              <a:defRPr/>
            </a:pPr>
            <a:fld id="{183F57BF-0B4C-44CD-AF8E-345043133EC3}" type="slidenum">
              <a:rPr lang="en-US" altLang="en-US"/>
              <a:pPr>
                <a:defRPr/>
              </a:pPr>
              <a:t>‹#›</a:t>
            </a:fld>
            <a:endParaRPr lang="en-US" altLang="en-US"/>
          </a:p>
        </p:txBody>
      </p:sp>
    </p:spTree>
    <p:extLst>
      <p:ext uri="{BB962C8B-B14F-4D97-AF65-F5344CB8AC3E}">
        <p14:creationId xmlns:p14="http://schemas.microsoft.com/office/powerpoint/2010/main" val="1903427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9" y="21153440"/>
            <a:ext cx="41971318" cy="6537326"/>
          </a:xfrm>
        </p:spPr>
        <p:txBody>
          <a:bodyPr anchor="t"/>
          <a:lstStyle>
            <a:lvl1pPr algn="l">
              <a:defRPr sz="5000" b="1" cap="all"/>
            </a:lvl1pPr>
          </a:lstStyle>
          <a:p>
            <a:r>
              <a:rPr lang="en-US"/>
              <a:t>Click to edit Master title style</a:t>
            </a:r>
          </a:p>
        </p:txBody>
      </p:sp>
      <p:sp>
        <p:nvSpPr>
          <p:cNvPr id="3" name="Text Placeholder 2"/>
          <p:cNvSpPr>
            <a:spLocks noGrp="1"/>
          </p:cNvSpPr>
          <p:nvPr>
            <p:ph type="body" idx="1"/>
          </p:nvPr>
        </p:nvSpPr>
        <p:spPr>
          <a:xfrm>
            <a:off x="3900489" y="13952538"/>
            <a:ext cx="41971318" cy="7200900"/>
          </a:xfrm>
        </p:spPr>
        <p:txBody>
          <a:bodyPr anchor="b"/>
          <a:lstStyle>
            <a:lvl1pPr marL="0" indent="0">
              <a:buNone/>
              <a:defRPr sz="2500"/>
            </a:lvl1pPr>
            <a:lvl2pPr marL="571500" indent="0">
              <a:buNone/>
              <a:defRPr sz="2300"/>
            </a:lvl2pPr>
            <a:lvl3pPr marL="1143000" indent="0">
              <a:buNone/>
              <a:defRPr sz="2000"/>
            </a:lvl3pPr>
            <a:lvl4pPr marL="1714500" indent="0">
              <a:buNone/>
              <a:defRPr sz="1800"/>
            </a:lvl4pPr>
            <a:lvl5pPr marL="2286000" indent="0">
              <a:buNone/>
              <a:defRPr sz="1800"/>
            </a:lvl5pPr>
            <a:lvl6pPr marL="2857500" indent="0">
              <a:buNone/>
              <a:defRPr sz="1800"/>
            </a:lvl6pPr>
            <a:lvl7pPr marL="3429000" indent="0">
              <a:buNone/>
              <a:defRPr sz="1800"/>
            </a:lvl7pPr>
            <a:lvl8pPr marL="4000500" indent="0">
              <a:buNone/>
              <a:defRPr sz="1800"/>
            </a:lvl8pPr>
            <a:lvl9pPr marL="4572000" indent="0">
              <a:buNone/>
              <a:defRPr sz="1800"/>
            </a:lvl9pPr>
          </a:lstStyle>
          <a:p>
            <a:pPr lvl="0"/>
            <a:r>
              <a:rPr lang="en-US"/>
              <a:t>Click to edit Master text styles</a:t>
            </a:r>
          </a:p>
        </p:txBody>
      </p:sp>
      <p:sp>
        <p:nvSpPr>
          <p:cNvPr id="4" name="Rectangle 4">
            <a:extLst>
              <a:ext uri="{FF2B5EF4-FFF2-40B4-BE49-F238E27FC236}">
                <a16:creationId xmlns:a16="http://schemas.microsoft.com/office/drawing/2014/main" id="{487C7965-2DE4-46F0-BC91-DF02558403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1D5A18F-D892-4C26-995A-B5F99311F2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661F414-A0CF-4A0E-92CD-411D050B4BAD}"/>
              </a:ext>
            </a:extLst>
          </p:cNvPr>
          <p:cNvSpPr>
            <a:spLocks noGrp="1" noChangeArrowheads="1"/>
          </p:cNvSpPr>
          <p:nvPr>
            <p:ph type="sldNum" sz="quarter" idx="12"/>
          </p:nvPr>
        </p:nvSpPr>
        <p:spPr>
          <a:ln/>
        </p:spPr>
        <p:txBody>
          <a:bodyPr/>
          <a:lstStyle>
            <a:lvl1pPr>
              <a:defRPr/>
            </a:lvl1pPr>
          </a:lstStyle>
          <a:p>
            <a:pPr>
              <a:defRPr/>
            </a:pPr>
            <a:fld id="{D7736B09-B72B-441E-9197-1EF81D6F253D}" type="slidenum">
              <a:rPr lang="en-US" altLang="en-US"/>
              <a:pPr>
                <a:defRPr/>
              </a:pPr>
              <a:t>‹#›</a:t>
            </a:fld>
            <a:endParaRPr lang="en-US" altLang="en-US"/>
          </a:p>
        </p:txBody>
      </p:sp>
    </p:spTree>
    <p:extLst>
      <p:ext uri="{BB962C8B-B14F-4D97-AF65-F5344CB8AC3E}">
        <p14:creationId xmlns:p14="http://schemas.microsoft.com/office/powerpoint/2010/main" val="1143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9953" y="7680325"/>
            <a:ext cx="22133124"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774525" y="7680325"/>
            <a:ext cx="22134911"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E1BECC1-67F2-405C-89C9-7C604FBFA29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BEFE342-14BC-4ECF-A90E-A72597C8A2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7623FFA-E072-4531-85F0-761BD038DB37}"/>
              </a:ext>
            </a:extLst>
          </p:cNvPr>
          <p:cNvSpPr>
            <a:spLocks noGrp="1" noChangeArrowheads="1"/>
          </p:cNvSpPr>
          <p:nvPr>
            <p:ph type="sldNum" sz="quarter" idx="12"/>
          </p:nvPr>
        </p:nvSpPr>
        <p:spPr>
          <a:ln/>
        </p:spPr>
        <p:txBody>
          <a:bodyPr/>
          <a:lstStyle>
            <a:lvl1pPr>
              <a:defRPr/>
            </a:lvl1pPr>
          </a:lstStyle>
          <a:p>
            <a:pPr>
              <a:defRPr/>
            </a:pPr>
            <a:fld id="{F812760A-37E9-41DE-8BA4-4058BC8FE8B0}" type="slidenum">
              <a:rPr lang="en-US" altLang="en-US"/>
              <a:pPr>
                <a:defRPr/>
              </a:pPr>
              <a:t>‹#›</a:t>
            </a:fld>
            <a:endParaRPr lang="en-US" altLang="en-US"/>
          </a:p>
        </p:txBody>
      </p:sp>
    </p:spTree>
    <p:extLst>
      <p:ext uri="{BB962C8B-B14F-4D97-AF65-F5344CB8AC3E}">
        <p14:creationId xmlns:p14="http://schemas.microsoft.com/office/powerpoint/2010/main" val="422702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168" y="1317625"/>
            <a:ext cx="44441269"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164" y="7369177"/>
            <a:ext cx="21817013"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a:t>Click to edit Master text styles</a:t>
            </a:r>
          </a:p>
        </p:txBody>
      </p:sp>
      <p:sp>
        <p:nvSpPr>
          <p:cNvPr id="4" name="Content Placeholder 3"/>
          <p:cNvSpPr>
            <a:spLocks noGrp="1"/>
          </p:cNvSpPr>
          <p:nvPr>
            <p:ph sz="half" idx="2"/>
          </p:nvPr>
        </p:nvSpPr>
        <p:spPr>
          <a:xfrm>
            <a:off x="2468164" y="10439402"/>
            <a:ext cx="21817013"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494" y="7369177"/>
            <a:ext cx="21825943"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a:t>Click to edit Master text styles</a:t>
            </a:r>
          </a:p>
        </p:txBody>
      </p:sp>
      <p:sp>
        <p:nvSpPr>
          <p:cNvPr id="6" name="Content Placeholder 5"/>
          <p:cNvSpPr>
            <a:spLocks noGrp="1"/>
          </p:cNvSpPr>
          <p:nvPr>
            <p:ph sz="quarter" idx="4"/>
          </p:nvPr>
        </p:nvSpPr>
        <p:spPr>
          <a:xfrm>
            <a:off x="25083494" y="10439402"/>
            <a:ext cx="21825943"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A0B5F96-ACCD-4757-962E-8B8B0DA029A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637E565-2C38-403F-9160-2E46CD7152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2F08201-36C1-463A-ABA8-4606E8691B2C}"/>
              </a:ext>
            </a:extLst>
          </p:cNvPr>
          <p:cNvSpPr>
            <a:spLocks noGrp="1" noChangeArrowheads="1"/>
          </p:cNvSpPr>
          <p:nvPr>
            <p:ph type="sldNum" sz="quarter" idx="12"/>
          </p:nvPr>
        </p:nvSpPr>
        <p:spPr>
          <a:ln/>
        </p:spPr>
        <p:txBody>
          <a:bodyPr/>
          <a:lstStyle>
            <a:lvl1pPr>
              <a:defRPr/>
            </a:lvl1pPr>
          </a:lstStyle>
          <a:p>
            <a:pPr>
              <a:defRPr/>
            </a:pPr>
            <a:fld id="{CD0AAC15-93B5-4AD3-9F2B-03F777FBBEEB}" type="slidenum">
              <a:rPr lang="en-US" altLang="en-US"/>
              <a:pPr>
                <a:defRPr/>
              </a:pPr>
              <a:t>‹#›</a:t>
            </a:fld>
            <a:endParaRPr lang="en-US" altLang="en-US"/>
          </a:p>
        </p:txBody>
      </p:sp>
    </p:spTree>
    <p:extLst>
      <p:ext uri="{BB962C8B-B14F-4D97-AF65-F5344CB8AC3E}">
        <p14:creationId xmlns:p14="http://schemas.microsoft.com/office/powerpoint/2010/main" val="279364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79EB1A1-1145-41DD-95D1-A951DADC7B4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917567F-5AEE-4C01-BC36-46E1AE8369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84CCCFD-1DC7-42AA-9952-592038198138}"/>
              </a:ext>
            </a:extLst>
          </p:cNvPr>
          <p:cNvSpPr>
            <a:spLocks noGrp="1" noChangeArrowheads="1"/>
          </p:cNvSpPr>
          <p:nvPr>
            <p:ph type="sldNum" sz="quarter" idx="12"/>
          </p:nvPr>
        </p:nvSpPr>
        <p:spPr>
          <a:ln/>
        </p:spPr>
        <p:txBody>
          <a:bodyPr/>
          <a:lstStyle>
            <a:lvl1pPr>
              <a:defRPr/>
            </a:lvl1pPr>
          </a:lstStyle>
          <a:p>
            <a:pPr>
              <a:defRPr/>
            </a:pPr>
            <a:fld id="{B8FEA554-000E-4F85-A894-81660045A3C1}" type="slidenum">
              <a:rPr lang="en-US" altLang="en-US"/>
              <a:pPr>
                <a:defRPr/>
              </a:pPr>
              <a:t>‹#›</a:t>
            </a:fld>
            <a:endParaRPr lang="en-US" altLang="en-US"/>
          </a:p>
        </p:txBody>
      </p:sp>
    </p:spTree>
    <p:extLst>
      <p:ext uri="{BB962C8B-B14F-4D97-AF65-F5344CB8AC3E}">
        <p14:creationId xmlns:p14="http://schemas.microsoft.com/office/powerpoint/2010/main" val="160109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BB2F746-7AE8-49B6-B91E-375E621C868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6C22461-774F-40BE-B821-516A96B2FA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ED74DAF-8E5C-479A-A9FB-02520FEF7612}"/>
              </a:ext>
            </a:extLst>
          </p:cNvPr>
          <p:cNvSpPr>
            <a:spLocks noGrp="1" noChangeArrowheads="1"/>
          </p:cNvSpPr>
          <p:nvPr>
            <p:ph type="sldNum" sz="quarter" idx="12"/>
          </p:nvPr>
        </p:nvSpPr>
        <p:spPr>
          <a:ln/>
        </p:spPr>
        <p:txBody>
          <a:bodyPr/>
          <a:lstStyle>
            <a:lvl1pPr>
              <a:defRPr/>
            </a:lvl1pPr>
          </a:lstStyle>
          <a:p>
            <a:pPr>
              <a:defRPr/>
            </a:pPr>
            <a:fld id="{6E41B18A-D5FC-407C-B2E4-141C2017B14A}" type="slidenum">
              <a:rPr lang="en-US" altLang="en-US"/>
              <a:pPr>
                <a:defRPr/>
              </a:pPr>
              <a:t>‹#›</a:t>
            </a:fld>
            <a:endParaRPr lang="en-US" altLang="en-US"/>
          </a:p>
        </p:txBody>
      </p:sp>
    </p:spTree>
    <p:extLst>
      <p:ext uri="{BB962C8B-B14F-4D97-AF65-F5344CB8AC3E}">
        <p14:creationId xmlns:p14="http://schemas.microsoft.com/office/powerpoint/2010/main" val="351690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164" y="1311274"/>
            <a:ext cx="16244888" cy="5576889"/>
          </a:xfrm>
        </p:spPr>
        <p:txBody>
          <a:bodyPr anchor="b"/>
          <a:lstStyle>
            <a:lvl1pPr algn="l">
              <a:defRPr sz="2500" b="1"/>
            </a:lvl1pPr>
          </a:lstStyle>
          <a:p>
            <a:r>
              <a:rPr lang="en-US"/>
              <a:t>Click to edit Master title style</a:t>
            </a:r>
          </a:p>
        </p:txBody>
      </p:sp>
      <p:sp>
        <p:nvSpPr>
          <p:cNvPr id="3" name="Content Placeholder 2"/>
          <p:cNvSpPr>
            <a:spLocks noGrp="1"/>
          </p:cNvSpPr>
          <p:nvPr>
            <p:ph idx="1"/>
          </p:nvPr>
        </p:nvSpPr>
        <p:spPr>
          <a:xfrm>
            <a:off x="19305986" y="1311276"/>
            <a:ext cx="27603450" cy="28093989"/>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164" y="6888163"/>
            <a:ext cx="16244888" cy="22517100"/>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F0BE2C46-1837-485B-930A-E73E7C107A2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46A6A44-EAB4-4B22-972F-9B84793579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0DE353A-3BA5-477D-BC4C-6AFADCBBDAF3}"/>
              </a:ext>
            </a:extLst>
          </p:cNvPr>
          <p:cNvSpPr>
            <a:spLocks noGrp="1" noChangeArrowheads="1"/>
          </p:cNvSpPr>
          <p:nvPr>
            <p:ph type="sldNum" sz="quarter" idx="12"/>
          </p:nvPr>
        </p:nvSpPr>
        <p:spPr>
          <a:ln/>
        </p:spPr>
        <p:txBody>
          <a:bodyPr/>
          <a:lstStyle>
            <a:lvl1pPr>
              <a:defRPr/>
            </a:lvl1pPr>
          </a:lstStyle>
          <a:p>
            <a:pPr>
              <a:defRPr/>
            </a:pPr>
            <a:fld id="{AC2E00B1-1160-47F2-8D1F-60DD22B96DE6}" type="slidenum">
              <a:rPr lang="en-US" altLang="en-US"/>
              <a:pPr>
                <a:defRPr/>
              </a:pPr>
              <a:t>‹#›</a:t>
            </a:fld>
            <a:endParaRPr lang="en-US" altLang="en-US"/>
          </a:p>
        </p:txBody>
      </p:sp>
    </p:spTree>
    <p:extLst>
      <p:ext uri="{BB962C8B-B14F-4D97-AF65-F5344CB8AC3E}">
        <p14:creationId xmlns:p14="http://schemas.microsoft.com/office/powerpoint/2010/main" val="97677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7998" y="23042564"/>
            <a:ext cx="29626918" cy="2720976"/>
          </a:xfrm>
        </p:spPr>
        <p:txBody>
          <a:bodyPr anchor="b"/>
          <a:lstStyle>
            <a:lvl1pPr algn="l">
              <a:defRPr sz="2500" b="1"/>
            </a:lvl1pPr>
          </a:lstStyle>
          <a:p>
            <a:r>
              <a:rPr lang="en-US"/>
              <a:t>Click to edit Master title style</a:t>
            </a:r>
          </a:p>
        </p:txBody>
      </p:sp>
      <p:sp>
        <p:nvSpPr>
          <p:cNvPr id="3" name="Picture Placeholder 2"/>
          <p:cNvSpPr>
            <a:spLocks noGrp="1"/>
          </p:cNvSpPr>
          <p:nvPr>
            <p:ph type="pic" idx="1"/>
          </p:nvPr>
        </p:nvSpPr>
        <p:spPr>
          <a:xfrm>
            <a:off x="9677998" y="2941640"/>
            <a:ext cx="29626918" cy="19750088"/>
          </a:xfrm>
        </p:spPr>
        <p:txBody>
          <a:bodyPr/>
          <a:lstStyle>
            <a:lvl1pPr marL="0" indent="0">
              <a:buNone/>
              <a:defRPr sz="4000"/>
            </a:lvl1pPr>
            <a:lvl2pPr marL="571500" indent="0">
              <a:buNone/>
              <a:defRPr sz="3500"/>
            </a:lvl2pPr>
            <a:lvl3pPr marL="1143000" indent="0">
              <a:buNone/>
              <a:defRPr sz="3000"/>
            </a:lvl3pPr>
            <a:lvl4pPr marL="1714500" indent="0">
              <a:buNone/>
              <a:defRPr sz="2500"/>
            </a:lvl4pPr>
            <a:lvl5pPr marL="2286000" indent="0">
              <a:buNone/>
              <a:defRPr sz="2500"/>
            </a:lvl5pPr>
            <a:lvl6pPr marL="2857500" indent="0">
              <a:buNone/>
              <a:defRPr sz="2500"/>
            </a:lvl6pPr>
            <a:lvl7pPr marL="3429000" indent="0">
              <a:buNone/>
              <a:defRPr sz="2500"/>
            </a:lvl7pPr>
            <a:lvl8pPr marL="4000500" indent="0">
              <a:buNone/>
              <a:defRPr sz="2500"/>
            </a:lvl8pPr>
            <a:lvl9pPr marL="4572000" indent="0">
              <a:buNone/>
              <a:defRPr sz="2500"/>
            </a:lvl9pPr>
          </a:lstStyle>
          <a:p>
            <a:pPr lvl="0"/>
            <a:endParaRPr lang="en-US" noProof="0"/>
          </a:p>
        </p:txBody>
      </p:sp>
      <p:sp>
        <p:nvSpPr>
          <p:cNvPr id="4" name="Text Placeholder 3"/>
          <p:cNvSpPr>
            <a:spLocks noGrp="1"/>
          </p:cNvSpPr>
          <p:nvPr>
            <p:ph type="body" sz="half" idx="2"/>
          </p:nvPr>
        </p:nvSpPr>
        <p:spPr>
          <a:xfrm>
            <a:off x="9677998" y="25763540"/>
            <a:ext cx="29626918" cy="3862388"/>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F5EE38B1-CF2E-4AF8-9E4A-C309646ACD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10B89DF-B428-4B2A-A34A-E48919E6BB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DD18DA-E752-4FDE-9373-339DB324B0DE}"/>
              </a:ext>
            </a:extLst>
          </p:cNvPr>
          <p:cNvSpPr>
            <a:spLocks noGrp="1" noChangeArrowheads="1"/>
          </p:cNvSpPr>
          <p:nvPr>
            <p:ph type="sldNum" sz="quarter" idx="12"/>
          </p:nvPr>
        </p:nvSpPr>
        <p:spPr>
          <a:ln/>
        </p:spPr>
        <p:txBody>
          <a:bodyPr/>
          <a:lstStyle>
            <a:lvl1pPr>
              <a:defRPr/>
            </a:lvl1pPr>
          </a:lstStyle>
          <a:p>
            <a:pPr>
              <a:defRPr/>
            </a:pPr>
            <a:fld id="{23FADCE3-8C92-4143-AECF-EFC7FD6CB500}" type="slidenum">
              <a:rPr lang="en-US" altLang="en-US"/>
              <a:pPr>
                <a:defRPr/>
              </a:pPr>
              <a:t>‹#›</a:t>
            </a:fld>
            <a:endParaRPr lang="en-US" altLang="en-US"/>
          </a:p>
        </p:txBody>
      </p:sp>
    </p:spTree>
    <p:extLst>
      <p:ext uri="{BB962C8B-B14F-4D97-AF65-F5344CB8AC3E}">
        <p14:creationId xmlns:p14="http://schemas.microsoft.com/office/powerpoint/2010/main" val="241684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42FC81C-EEA3-4997-83FE-FD6E1704C065}"/>
              </a:ext>
            </a:extLst>
          </p:cNvPr>
          <p:cNvSpPr>
            <a:spLocks noGrp="1" noChangeArrowheads="1"/>
          </p:cNvSpPr>
          <p:nvPr>
            <p:ph type="title"/>
          </p:nvPr>
        </p:nvSpPr>
        <p:spPr bwMode="auto">
          <a:xfrm>
            <a:off x="2470150" y="1317625"/>
            <a:ext cx="4443888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9BE417C-3E5F-4E19-BB6C-4B60A608770D}"/>
              </a:ext>
            </a:extLst>
          </p:cNvPr>
          <p:cNvSpPr>
            <a:spLocks noGrp="1" noChangeArrowheads="1"/>
          </p:cNvSpPr>
          <p:nvPr>
            <p:ph type="body" idx="1"/>
          </p:nvPr>
        </p:nvSpPr>
        <p:spPr bwMode="auto">
          <a:xfrm>
            <a:off x="2470150" y="7680325"/>
            <a:ext cx="44438888"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2908FB-8B10-4960-B0E4-AD406676184E}"/>
              </a:ext>
            </a:extLst>
          </p:cNvPr>
          <p:cNvSpPr>
            <a:spLocks noGrp="1" noChangeArrowheads="1"/>
          </p:cNvSpPr>
          <p:nvPr>
            <p:ph type="dt" sz="half" idx="2"/>
          </p:nvPr>
        </p:nvSpPr>
        <p:spPr bwMode="auto">
          <a:xfrm>
            <a:off x="2470150" y="29978350"/>
            <a:ext cx="115204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eaLnBrk="1" hangingPunct="1">
              <a:defRPr sz="73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DCA111A8-2B05-4236-824B-241C3F876B4D}"/>
              </a:ext>
            </a:extLst>
          </p:cNvPr>
          <p:cNvSpPr>
            <a:spLocks noGrp="1" noChangeArrowheads="1"/>
          </p:cNvSpPr>
          <p:nvPr>
            <p:ph type="ftr" sz="quarter" idx="3"/>
          </p:nvPr>
        </p:nvSpPr>
        <p:spPr bwMode="auto">
          <a:xfrm>
            <a:off x="16871950" y="29978350"/>
            <a:ext cx="156352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ctr" eaLnBrk="1" hangingPunct="1">
              <a:defRPr sz="73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DFE840D1-0D05-46D9-8B73-15821586359E}"/>
              </a:ext>
            </a:extLst>
          </p:cNvPr>
          <p:cNvSpPr>
            <a:spLocks noGrp="1" noChangeArrowheads="1"/>
          </p:cNvSpPr>
          <p:nvPr>
            <p:ph type="sldNum" sz="quarter" idx="4"/>
          </p:nvPr>
        </p:nvSpPr>
        <p:spPr bwMode="auto">
          <a:xfrm>
            <a:off x="35388550" y="29978350"/>
            <a:ext cx="11520488"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r" eaLnBrk="1" hangingPunct="1">
              <a:defRPr sz="7300"/>
            </a:lvl1pPr>
          </a:lstStyle>
          <a:p>
            <a:pPr>
              <a:defRPr/>
            </a:pPr>
            <a:fld id="{6DD8F8C3-7C7F-4728-B270-1FFE66A1107A}"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6ECBA6A3-4E77-470A-B7EC-477DD0F1E6F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93776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571500" algn="ctr" defTabSz="4702969" rtl="0" fontAlgn="base">
        <a:spcBef>
          <a:spcPct val="0"/>
        </a:spcBef>
        <a:spcAft>
          <a:spcPct val="0"/>
        </a:spcAft>
        <a:defRPr sz="22600">
          <a:solidFill>
            <a:schemeClr val="tx2"/>
          </a:solidFill>
          <a:latin typeface="Arial" charset="0"/>
        </a:defRPr>
      </a:lvl6pPr>
      <a:lvl7pPr marL="1143000" algn="ctr" defTabSz="4702969" rtl="0" fontAlgn="base">
        <a:spcBef>
          <a:spcPct val="0"/>
        </a:spcBef>
        <a:spcAft>
          <a:spcPct val="0"/>
        </a:spcAft>
        <a:defRPr sz="22600">
          <a:solidFill>
            <a:schemeClr val="tx2"/>
          </a:solidFill>
          <a:latin typeface="Arial" charset="0"/>
        </a:defRPr>
      </a:lvl7pPr>
      <a:lvl8pPr marL="1714500" algn="ctr" defTabSz="4702969" rtl="0" fontAlgn="base">
        <a:spcBef>
          <a:spcPct val="0"/>
        </a:spcBef>
        <a:spcAft>
          <a:spcPct val="0"/>
        </a:spcAft>
        <a:defRPr sz="22600">
          <a:solidFill>
            <a:schemeClr val="tx2"/>
          </a:solidFill>
          <a:latin typeface="Arial" charset="0"/>
        </a:defRPr>
      </a:lvl8pPr>
      <a:lvl9pPr marL="2286000" algn="ctr" defTabSz="4702969" rtl="0" fontAlgn="base">
        <a:spcBef>
          <a:spcPct val="0"/>
        </a:spcBef>
        <a:spcAft>
          <a:spcPct val="0"/>
        </a:spcAft>
        <a:defRPr sz="22600">
          <a:solidFill>
            <a:schemeClr val="tx2"/>
          </a:solidFill>
          <a:latin typeface="Arial" charset="0"/>
        </a:defRPr>
      </a:lvl9pPr>
    </p:titleStyle>
    <p:bodyStyle>
      <a:lvl1pPr marL="1765300" indent="-1765300" algn="l" defTabSz="4702175" rtl="0" eaLnBrk="0" fontAlgn="base" hangingPunct="0">
        <a:spcBef>
          <a:spcPct val="20000"/>
        </a:spcBef>
        <a:spcAft>
          <a:spcPct val="0"/>
        </a:spcAft>
        <a:buChar char="•"/>
        <a:defRPr sz="16400">
          <a:solidFill>
            <a:schemeClr val="tx1"/>
          </a:solidFill>
          <a:latin typeface="+mn-lt"/>
          <a:ea typeface="+mn-ea"/>
          <a:cs typeface="+mn-cs"/>
        </a:defRPr>
      </a:lvl1pPr>
      <a:lvl2pPr marL="3819525" indent="-1468438" algn="l" defTabSz="4702175" rtl="0" eaLnBrk="0" fontAlgn="base" hangingPunct="0">
        <a:spcBef>
          <a:spcPct val="20000"/>
        </a:spcBef>
        <a:spcAft>
          <a:spcPct val="0"/>
        </a:spcAft>
        <a:buChar char="–"/>
        <a:defRPr sz="14400">
          <a:solidFill>
            <a:schemeClr val="tx1"/>
          </a:solidFill>
          <a:latin typeface="+mn-lt"/>
        </a:defRPr>
      </a:lvl2pPr>
      <a:lvl3pPr marL="5876925" indent="-1174750" algn="l" defTabSz="4702175" rtl="0" eaLnBrk="0" fontAlgn="base" hangingPunct="0">
        <a:spcBef>
          <a:spcPct val="20000"/>
        </a:spcBef>
        <a:spcAft>
          <a:spcPct val="0"/>
        </a:spcAft>
        <a:buChar char="•"/>
        <a:defRPr sz="12300">
          <a:solidFill>
            <a:schemeClr val="tx1"/>
          </a:solidFill>
          <a:latin typeface="+mn-lt"/>
        </a:defRPr>
      </a:lvl3pPr>
      <a:lvl4pPr marL="8228013" indent="-1176338" algn="l" defTabSz="4702175" rtl="0" eaLnBrk="0" fontAlgn="base" hangingPunct="0">
        <a:spcBef>
          <a:spcPct val="20000"/>
        </a:spcBef>
        <a:spcAft>
          <a:spcPct val="0"/>
        </a:spcAft>
        <a:buChar char="–"/>
        <a:defRPr sz="10300">
          <a:solidFill>
            <a:schemeClr val="tx1"/>
          </a:solidFill>
          <a:latin typeface="+mn-lt"/>
        </a:defRPr>
      </a:lvl4pPr>
      <a:lvl5pPr marL="10580688" indent="-1176338" algn="l" defTabSz="4702175" rtl="0" eaLnBrk="0" fontAlgn="base" hangingPunct="0">
        <a:spcBef>
          <a:spcPct val="20000"/>
        </a:spcBef>
        <a:spcAft>
          <a:spcPct val="0"/>
        </a:spcAft>
        <a:buChar char="»"/>
        <a:defRPr sz="10300">
          <a:solidFill>
            <a:schemeClr val="tx1"/>
          </a:solidFill>
          <a:latin typeface="+mn-lt"/>
        </a:defRPr>
      </a:lvl5pPr>
      <a:lvl6pPr marL="11152188" indent="-1176735" algn="l" defTabSz="4702969" rtl="0" fontAlgn="base">
        <a:spcBef>
          <a:spcPct val="20000"/>
        </a:spcBef>
        <a:spcAft>
          <a:spcPct val="0"/>
        </a:spcAft>
        <a:buChar char="»"/>
        <a:defRPr sz="10300">
          <a:solidFill>
            <a:schemeClr val="tx1"/>
          </a:solidFill>
          <a:latin typeface="+mn-lt"/>
        </a:defRPr>
      </a:lvl6pPr>
      <a:lvl7pPr marL="11723688" indent="-1176735" algn="l" defTabSz="4702969" rtl="0" fontAlgn="base">
        <a:spcBef>
          <a:spcPct val="20000"/>
        </a:spcBef>
        <a:spcAft>
          <a:spcPct val="0"/>
        </a:spcAft>
        <a:buChar char="»"/>
        <a:defRPr sz="10300">
          <a:solidFill>
            <a:schemeClr val="tx1"/>
          </a:solidFill>
          <a:latin typeface="+mn-lt"/>
        </a:defRPr>
      </a:lvl7pPr>
      <a:lvl8pPr marL="12295188" indent="-1176735" algn="l" defTabSz="4702969" rtl="0" fontAlgn="base">
        <a:spcBef>
          <a:spcPct val="20000"/>
        </a:spcBef>
        <a:spcAft>
          <a:spcPct val="0"/>
        </a:spcAft>
        <a:buChar char="»"/>
        <a:defRPr sz="10300">
          <a:solidFill>
            <a:schemeClr val="tx1"/>
          </a:solidFill>
          <a:latin typeface="+mn-lt"/>
        </a:defRPr>
      </a:lvl8pPr>
      <a:lvl9pPr marL="12866688" indent="-1176735" algn="l" defTabSz="4702969" rtl="0" fontAlgn="base">
        <a:spcBef>
          <a:spcPct val="20000"/>
        </a:spcBef>
        <a:spcAft>
          <a:spcPct val="0"/>
        </a:spcAft>
        <a:buChar char="»"/>
        <a:defRPr sz="10300">
          <a:solidFill>
            <a:schemeClr val="tx1"/>
          </a:solidFill>
          <a:latin typeface="+mn-lt"/>
        </a:defRPr>
      </a:lvl9pPr>
    </p:bodyStyle>
    <p:otherStyle>
      <a:defPPr>
        <a:defRPr lang="en-US"/>
      </a:defPPr>
      <a:lvl1pPr marL="0" algn="l" defTabSz="1143000" rtl="0" eaLnBrk="1" latinLnBrk="0" hangingPunct="1">
        <a:defRPr sz="2300" kern="1200">
          <a:solidFill>
            <a:schemeClr val="tx1"/>
          </a:solidFill>
          <a:latin typeface="+mn-lt"/>
          <a:ea typeface="+mn-ea"/>
          <a:cs typeface="+mn-cs"/>
        </a:defRPr>
      </a:lvl1pPr>
      <a:lvl2pPr marL="571500" algn="l" defTabSz="1143000" rtl="0" eaLnBrk="1" latinLnBrk="0" hangingPunct="1">
        <a:defRPr sz="2300" kern="1200">
          <a:solidFill>
            <a:schemeClr val="tx1"/>
          </a:solidFill>
          <a:latin typeface="+mn-lt"/>
          <a:ea typeface="+mn-ea"/>
          <a:cs typeface="+mn-cs"/>
        </a:defRPr>
      </a:lvl2pPr>
      <a:lvl3pPr marL="1143000" algn="l" defTabSz="1143000" rtl="0" eaLnBrk="1" latinLnBrk="0" hangingPunct="1">
        <a:defRPr sz="2300" kern="1200">
          <a:solidFill>
            <a:schemeClr val="tx1"/>
          </a:solidFill>
          <a:latin typeface="+mn-lt"/>
          <a:ea typeface="+mn-ea"/>
          <a:cs typeface="+mn-cs"/>
        </a:defRPr>
      </a:lvl3pPr>
      <a:lvl4pPr marL="1714500" algn="l" defTabSz="1143000" rtl="0" eaLnBrk="1" latinLnBrk="0" hangingPunct="1">
        <a:defRPr sz="2300" kern="1200">
          <a:solidFill>
            <a:schemeClr val="tx1"/>
          </a:solidFill>
          <a:latin typeface="+mn-lt"/>
          <a:ea typeface="+mn-ea"/>
          <a:cs typeface="+mn-cs"/>
        </a:defRPr>
      </a:lvl4pPr>
      <a:lvl5pPr marL="2286000" algn="l" defTabSz="1143000" rtl="0" eaLnBrk="1" latinLnBrk="0" hangingPunct="1">
        <a:defRPr sz="2300" kern="1200">
          <a:solidFill>
            <a:schemeClr val="tx1"/>
          </a:solidFill>
          <a:latin typeface="+mn-lt"/>
          <a:ea typeface="+mn-ea"/>
          <a:cs typeface="+mn-cs"/>
        </a:defRPr>
      </a:lvl5pPr>
      <a:lvl6pPr marL="2857500" algn="l" defTabSz="1143000" rtl="0" eaLnBrk="1" latinLnBrk="0" hangingPunct="1">
        <a:defRPr sz="2300" kern="1200">
          <a:solidFill>
            <a:schemeClr val="tx1"/>
          </a:solidFill>
          <a:latin typeface="+mn-lt"/>
          <a:ea typeface="+mn-ea"/>
          <a:cs typeface="+mn-cs"/>
        </a:defRPr>
      </a:lvl6pPr>
      <a:lvl7pPr marL="3429000" algn="l" defTabSz="1143000" rtl="0" eaLnBrk="1" latinLnBrk="0" hangingPunct="1">
        <a:defRPr sz="2300" kern="1200">
          <a:solidFill>
            <a:schemeClr val="tx1"/>
          </a:solidFill>
          <a:latin typeface="+mn-lt"/>
          <a:ea typeface="+mn-ea"/>
          <a:cs typeface="+mn-cs"/>
        </a:defRPr>
      </a:lvl7pPr>
      <a:lvl8pPr marL="4000500" algn="l" defTabSz="1143000" rtl="0" eaLnBrk="1" latinLnBrk="0" hangingPunct="1">
        <a:defRPr sz="2300" kern="1200">
          <a:solidFill>
            <a:schemeClr val="tx1"/>
          </a:solidFill>
          <a:latin typeface="+mn-lt"/>
          <a:ea typeface="+mn-ea"/>
          <a:cs typeface="+mn-cs"/>
        </a:defRPr>
      </a:lvl8pPr>
      <a:lvl9pPr marL="4572000" algn="l" defTabSz="1143000"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 Box 49">
            <a:extLst>
              <a:ext uri="{FF2B5EF4-FFF2-40B4-BE49-F238E27FC236}">
                <a16:creationId xmlns:a16="http://schemas.microsoft.com/office/drawing/2014/main" id="{A73898F2-D578-471C-A808-50922245C1E5}"/>
              </a:ext>
            </a:extLst>
          </p:cNvPr>
          <p:cNvSpPr txBox="1">
            <a:spLocks noChangeArrowheads="1"/>
          </p:cNvSpPr>
          <p:nvPr/>
        </p:nvSpPr>
        <p:spPr bwMode="auto">
          <a:xfrm>
            <a:off x="1039813" y="7826375"/>
            <a:ext cx="10177462" cy="20677188"/>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p:txBody>
      </p:sp>
      <p:sp>
        <p:nvSpPr>
          <p:cNvPr id="2051" name="Text Box 49">
            <a:extLst>
              <a:ext uri="{FF2B5EF4-FFF2-40B4-BE49-F238E27FC236}">
                <a16:creationId xmlns:a16="http://schemas.microsoft.com/office/drawing/2014/main" id="{AC2EDFB3-82C6-4AAE-8076-F867F00964DA}"/>
              </a:ext>
            </a:extLst>
          </p:cNvPr>
          <p:cNvSpPr txBox="1">
            <a:spLocks noChangeArrowheads="1"/>
          </p:cNvSpPr>
          <p:nvPr/>
        </p:nvSpPr>
        <p:spPr bwMode="auto">
          <a:xfrm>
            <a:off x="12968288" y="7826375"/>
            <a:ext cx="10182225" cy="20677188"/>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p:txBody>
      </p:sp>
      <p:sp>
        <p:nvSpPr>
          <p:cNvPr id="2052" name="Text Box 49">
            <a:extLst>
              <a:ext uri="{FF2B5EF4-FFF2-40B4-BE49-F238E27FC236}">
                <a16:creationId xmlns:a16="http://schemas.microsoft.com/office/drawing/2014/main" id="{D0AA7A44-6043-4AFA-B372-C13511F752FF}"/>
              </a:ext>
            </a:extLst>
          </p:cNvPr>
          <p:cNvSpPr txBox="1">
            <a:spLocks noChangeArrowheads="1"/>
          </p:cNvSpPr>
          <p:nvPr/>
        </p:nvSpPr>
        <p:spPr bwMode="auto">
          <a:xfrm>
            <a:off x="24782463" y="7826375"/>
            <a:ext cx="10175875" cy="20677188"/>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800">
                <a:solidFill>
                  <a:srgbClr val="002D68"/>
                </a:solidFill>
              </a:rPr>
              <a:t>Morbi tristique erat at ligula. </a:t>
            </a:r>
          </a:p>
          <a:p>
            <a:pPr eaLnBrk="1" hangingPunct="1">
              <a:lnSpc>
                <a:spcPct val="110000"/>
              </a:lnSpc>
              <a:spcBef>
                <a:spcPct val="0"/>
              </a:spcBef>
            </a:pPr>
            <a:r>
              <a:rPr lang="en-US" altLang="en-US" sz="3800">
                <a:solidFill>
                  <a:srgbClr val="002D68"/>
                </a:solidFill>
              </a:rPr>
              <a:t>Curabitur in metus. </a:t>
            </a:r>
          </a:p>
          <a:p>
            <a:pPr eaLnBrk="1" hangingPunct="1">
              <a:lnSpc>
                <a:spcPct val="110000"/>
              </a:lnSpc>
              <a:spcBef>
                <a:spcPct val="0"/>
              </a:spcBef>
            </a:pPr>
            <a:r>
              <a:rPr lang="en-US" altLang="en-US" sz="3800">
                <a:solidFill>
                  <a:srgbClr val="002D68"/>
                </a:solidFill>
              </a:rPr>
              <a:t>Donec consequat. </a:t>
            </a:r>
          </a:p>
          <a:p>
            <a:pPr eaLnBrk="1" hangingPunct="1">
              <a:lnSpc>
                <a:spcPct val="110000"/>
              </a:lnSpc>
              <a:spcBef>
                <a:spcPct val="0"/>
              </a:spcBef>
            </a:pPr>
            <a:r>
              <a:rPr lang="en-US" altLang="en-US" sz="3800">
                <a:solidFill>
                  <a:srgbClr val="002D68"/>
                </a:solidFill>
              </a:rPr>
              <a:t>Quisque porta. Integer diam.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r>
              <a:rPr lang="en-US" altLang="en-US" sz="3800">
                <a:solidFill>
                  <a:srgbClr val="002D68"/>
                </a:solidFill>
              </a:rPr>
              <a:t>Mauris rhoncus, magna vitae laoreet imperdiet, ligula dolor hendrerit quam, sit amet mollis augue nibh et lorem. Nam odio wisi, faucibus id, dictum nec, dignissim eget, ante.</a:t>
            </a:r>
          </a:p>
        </p:txBody>
      </p:sp>
      <p:sp>
        <p:nvSpPr>
          <p:cNvPr id="2053" name="Text Box 49">
            <a:extLst>
              <a:ext uri="{FF2B5EF4-FFF2-40B4-BE49-F238E27FC236}">
                <a16:creationId xmlns:a16="http://schemas.microsoft.com/office/drawing/2014/main" id="{963E26D1-E80D-4C67-B7D8-8A9E608B67F2}"/>
              </a:ext>
            </a:extLst>
          </p:cNvPr>
          <p:cNvSpPr txBox="1">
            <a:spLocks noChangeArrowheads="1"/>
          </p:cNvSpPr>
          <p:nvPr/>
        </p:nvSpPr>
        <p:spPr bwMode="auto">
          <a:xfrm>
            <a:off x="36733163" y="7826375"/>
            <a:ext cx="10182225" cy="12314238"/>
          </a:xfrm>
          <a:prstGeom prst="rect">
            <a:avLst/>
          </a:prstGeom>
          <a:solidFill>
            <a:srgbClr val="ED5B9D">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endParaRPr lang="en-US" altLang="en-US" sz="3800">
              <a:solidFill>
                <a:srgbClr val="002D68"/>
              </a:solidFill>
            </a:endParaRPr>
          </a:p>
        </p:txBody>
      </p:sp>
      <p:sp>
        <p:nvSpPr>
          <p:cNvPr id="2054" name="TextBox 31">
            <a:extLst>
              <a:ext uri="{FF2B5EF4-FFF2-40B4-BE49-F238E27FC236}">
                <a16:creationId xmlns:a16="http://schemas.microsoft.com/office/drawing/2014/main" id="{F752533B-242A-45F3-9126-36F614F813A5}"/>
              </a:ext>
            </a:extLst>
          </p:cNvPr>
          <p:cNvSpPr txBox="1">
            <a:spLocks noChangeArrowheads="1"/>
          </p:cNvSpPr>
          <p:nvPr/>
        </p:nvSpPr>
        <p:spPr bwMode="auto">
          <a:xfrm>
            <a:off x="457200" y="1970088"/>
            <a:ext cx="31696025"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64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5876925" indent="-117475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11500" b="1">
                <a:solidFill>
                  <a:srgbClr val="073767"/>
                </a:solidFill>
                <a:latin typeface="Georgia" panose="02040502050405020303" pitchFamily="18" charset="0"/>
              </a:rPr>
              <a:t>Your Poster Title Goes On This Line Here</a:t>
            </a:r>
          </a:p>
          <a:p>
            <a:pPr eaLnBrk="1" hangingPunct="1">
              <a:spcBef>
                <a:spcPct val="0"/>
              </a:spcBef>
              <a:buFontTx/>
              <a:buNone/>
            </a:pPr>
            <a:r>
              <a:rPr lang="en-US" altLang="en-US" sz="6600" b="1">
                <a:solidFill>
                  <a:srgbClr val="073767"/>
                </a:solidFill>
                <a:latin typeface="Georgia" panose="02040502050405020303" pitchFamily="18" charset="0"/>
              </a:rPr>
              <a:t>Your Name Here, Our Lady of the Lake</a:t>
            </a:r>
          </a:p>
        </p:txBody>
      </p:sp>
      <p:sp>
        <p:nvSpPr>
          <p:cNvPr id="2055" name="Rounded Rectangle 34">
            <a:extLst>
              <a:ext uri="{FF2B5EF4-FFF2-40B4-BE49-F238E27FC236}">
                <a16:creationId xmlns:a16="http://schemas.microsoft.com/office/drawing/2014/main" id="{4B8394BF-7E70-437B-AD80-A332C26687C3}"/>
              </a:ext>
            </a:extLst>
          </p:cNvPr>
          <p:cNvSpPr>
            <a:spLocks noChangeArrowheads="1"/>
          </p:cNvSpPr>
          <p:nvPr/>
        </p:nvSpPr>
        <p:spPr bwMode="auto">
          <a:xfrm>
            <a:off x="12779375"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Case Presentation</a:t>
            </a:r>
            <a:endParaRPr lang="en-US" altLang="en-US" sz="4400">
              <a:solidFill>
                <a:schemeClr val="bg1"/>
              </a:solidFill>
            </a:endParaRPr>
          </a:p>
        </p:txBody>
      </p:sp>
      <p:sp>
        <p:nvSpPr>
          <p:cNvPr id="2056" name="Rounded Rectangle 35">
            <a:extLst>
              <a:ext uri="{FF2B5EF4-FFF2-40B4-BE49-F238E27FC236}">
                <a16:creationId xmlns:a16="http://schemas.microsoft.com/office/drawing/2014/main" id="{4AF985BB-D60A-4DC7-99C2-9E1320143780}"/>
              </a:ext>
            </a:extLst>
          </p:cNvPr>
          <p:cNvSpPr>
            <a:spLocks noChangeArrowheads="1"/>
          </p:cNvSpPr>
          <p:nvPr/>
        </p:nvSpPr>
        <p:spPr bwMode="auto">
          <a:xfrm>
            <a:off x="24590375"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Discussion</a:t>
            </a:r>
            <a:endParaRPr lang="en-US" altLang="en-US" sz="4400">
              <a:solidFill>
                <a:schemeClr val="bg1"/>
              </a:solidFill>
            </a:endParaRPr>
          </a:p>
        </p:txBody>
      </p:sp>
      <p:sp>
        <p:nvSpPr>
          <p:cNvPr id="2057" name="Rounded Rectangle 36">
            <a:extLst>
              <a:ext uri="{FF2B5EF4-FFF2-40B4-BE49-F238E27FC236}">
                <a16:creationId xmlns:a16="http://schemas.microsoft.com/office/drawing/2014/main" id="{A8EDE9CB-7570-44BA-8CAD-6372A62246EB}"/>
              </a:ext>
            </a:extLst>
          </p:cNvPr>
          <p:cNvSpPr>
            <a:spLocks noChangeArrowheads="1"/>
          </p:cNvSpPr>
          <p:nvPr/>
        </p:nvSpPr>
        <p:spPr bwMode="auto">
          <a:xfrm>
            <a:off x="36544250"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Conclusion</a:t>
            </a:r>
            <a:endParaRPr lang="en-US" altLang="en-US" sz="4400">
              <a:solidFill>
                <a:schemeClr val="bg1"/>
              </a:solidFill>
            </a:endParaRPr>
          </a:p>
        </p:txBody>
      </p:sp>
      <p:sp>
        <p:nvSpPr>
          <p:cNvPr id="2058" name="Rounded Rectangle 37">
            <a:extLst>
              <a:ext uri="{FF2B5EF4-FFF2-40B4-BE49-F238E27FC236}">
                <a16:creationId xmlns:a16="http://schemas.microsoft.com/office/drawing/2014/main" id="{D1FDF961-080C-4FB5-9DA3-A6D4DAB014B4}"/>
              </a:ext>
            </a:extLst>
          </p:cNvPr>
          <p:cNvSpPr>
            <a:spLocks noChangeArrowheads="1"/>
          </p:cNvSpPr>
          <p:nvPr/>
        </p:nvSpPr>
        <p:spPr bwMode="auto">
          <a:xfrm>
            <a:off x="849313" y="6553200"/>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Introduction</a:t>
            </a:r>
            <a:endParaRPr lang="en-US" altLang="en-US" sz="4400">
              <a:solidFill>
                <a:schemeClr val="bg1"/>
              </a:solidFill>
            </a:endParaRPr>
          </a:p>
        </p:txBody>
      </p:sp>
      <p:pic>
        <p:nvPicPr>
          <p:cNvPr id="2059" name="Picture 312" descr="W:\Templates\Test Templates\Scientific Posters\Online\Custom School Templates\Our Lady of the Lake Univ\BlockLogo.wmf">
            <a:extLst>
              <a:ext uri="{FF2B5EF4-FFF2-40B4-BE49-F238E27FC236}">
                <a16:creationId xmlns:a16="http://schemas.microsoft.com/office/drawing/2014/main" id="{14D29753-4883-45C7-9B45-D22D0A3DD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6713" y="2008188"/>
            <a:ext cx="10488612"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311" descr="W:\Templates\Test Templates\Scientific Posters\Online\Custom School Templates\Our Lady of the Lake Univ\BlockLogo_notext.wmf">
            <a:extLst>
              <a:ext uri="{FF2B5EF4-FFF2-40B4-BE49-F238E27FC236}">
                <a16:creationId xmlns:a16="http://schemas.microsoft.com/office/drawing/2014/main" id="{0541565C-FAE3-409A-B957-6A8B05583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4138" y="29476700"/>
            <a:ext cx="3167062"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Text Box 49">
            <a:extLst>
              <a:ext uri="{FF2B5EF4-FFF2-40B4-BE49-F238E27FC236}">
                <a16:creationId xmlns:a16="http://schemas.microsoft.com/office/drawing/2014/main" id="{7214F7D7-4E63-4C93-8C58-3C14F4E6D7F3}"/>
              </a:ext>
            </a:extLst>
          </p:cNvPr>
          <p:cNvSpPr txBox="1">
            <a:spLocks noChangeArrowheads="1"/>
          </p:cNvSpPr>
          <p:nvPr/>
        </p:nvSpPr>
        <p:spPr bwMode="auto">
          <a:xfrm>
            <a:off x="36733163" y="22393275"/>
            <a:ext cx="10182225" cy="6253163"/>
          </a:xfrm>
          <a:prstGeom prst="rect">
            <a:avLst/>
          </a:prstGeom>
          <a:solidFill>
            <a:schemeClr val="bg1">
              <a:alpha val="9804"/>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2800">
                <a:solidFill>
                  <a:srgbClr val="002D68"/>
                </a:solidFill>
              </a:rPr>
              <a:t>Cum sociis natoque penatibus et magnis dis parturient montes, nascetur ridiculus mus. Morbi tristique erat at ligula. </a:t>
            </a:r>
          </a:p>
          <a:p>
            <a:pPr eaLnBrk="1" hangingPunct="1">
              <a:lnSpc>
                <a:spcPct val="110000"/>
              </a:lnSpc>
              <a:spcBef>
                <a:spcPct val="0"/>
              </a:spcBef>
              <a:buFontTx/>
              <a:buAutoNum type="arabicPeriod"/>
            </a:pPr>
            <a:r>
              <a:rPr lang="en-US" altLang="en-US" sz="28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800">
                <a:solidFill>
                  <a:srgbClr val="002D68"/>
                </a:solidFill>
              </a:rPr>
              <a:t>Mauris pellentesque aliquet elit. Curabitur hendrerit metus quis augue.Mauris rhoncus, magna vitae laoreet imperdiet, ligula dolor hendrerit quam.</a:t>
            </a:r>
          </a:p>
          <a:p>
            <a:pPr eaLnBrk="1" hangingPunct="1">
              <a:lnSpc>
                <a:spcPct val="110000"/>
              </a:lnSpc>
              <a:spcBef>
                <a:spcPct val="0"/>
              </a:spcBef>
              <a:buFontTx/>
              <a:buAutoNum type="arabicPeriod"/>
            </a:pPr>
            <a:r>
              <a:rPr lang="en-US" altLang="en-US" sz="28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800">
                <a:solidFill>
                  <a:srgbClr val="002D68"/>
                </a:solidFill>
              </a:rPr>
              <a:t>Mauris pellentesque aliquet elit. Curabitur hendrerit metus quis augue. </a:t>
            </a:r>
          </a:p>
          <a:p>
            <a:pPr eaLnBrk="1" hangingPunct="1">
              <a:lnSpc>
                <a:spcPct val="110000"/>
              </a:lnSpc>
              <a:spcBef>
                <a:spcPct val="0"/>
              </a:spcBef>
              <a:buFontTx/>
              <a:buAutoNum type="arabicPeriod"/>
            </a:pPr>
            <a:endParaRPr lang="en-US" altLang="en-US" sz="2800">
              <a:solidFill>
                <a:srgbClr val="002D68"/>
              </a:solidFill>
            </a:endParaRPr>
          </a:p>
        </p:txBody>
      </p:sp>
      <p:sp>
        <p:nvSpPr>
          <p:cNvPr id="2062" name="Rounded Rectangle 39">
            <a:extLst>
              <a:ext uri="{FF2B5EF4-FFF2-40B4-BE49-F238E27FC236}">
                <a16:creationId xmlns:a16="http://schemas.microsoft.com/office/drawing/2014/main" id="{3A7319AE-1C6B-4DA0-A0CE-3FE95D99646D}"/>
              </a:ext>
            </a:extLst>
          </p:cNvPr>
          <p:cNvSpPr>
            <a:spLocks noChangeArrowheads="1"/>
          </p:cNvSpPr>
          <p:nvPr/>
        </p:nvSpPr>
        <p:spPr bwMode="auto">
          <a:xfrm>
            <a:off x="36544250" y="21321713"/>
            <a:ext cx="10560050"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References</a:t>
            </a:r>
          </a:p>
        </p:txBody>
      </p:sp>
      <p:pic>
        <p:nvPicPr>
          <p:cNvPr id="16" name="Picture 15">
            <a:extLst>
              <a:ext uri="{FF2B5EF4-FFF2-40B4-BE49-F238E27FC236}">
                <a16:creationId xmlns:a16="http://schemas.microsoft.com/office/drawing/2014/main" id="{B24ABCC9-DA9E-44CE-8FB7-D267CE05E4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29873713"/>
            <a:ext cx="3179763" cy="254454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4381</TotalTime>
  <Words>721</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76</cp:revision>
  <dcterms:created xsi:type="dcterms:W3CDTF">2004-07-27T21:05:42Z</dcterms:created>
  <dcterms:modified xsi:type="dcterms:W3CDTF">2018-02-21T18:09:15Z</dcterms:modified>
</cp:coreProperties>
</file>