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21945600"/>
  <p:notesSz cx="6858000" cy="9144000"/>
  <p:defaultTextStyle>
    <a:defPPr>
      <a:defRPr lang="en-US"/>
    </a:defPPr>
    <a:lvl1pPr marL="0" algn="l" defTabSz="4681728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1pPr>
    <a:lvl2pPr marL="2340864" algn="l" defTabSz="4681728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2pPr>
    <a:lvl3pPr marL="4681728" algn="l" defTabSz="4681728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3pPr>
    <a:lvl4pPr marL="7022592" algn="l" defTabSz="4681728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4pPr>
    <a:lvl5pPr marL="9363456" algn="l" defTabSz="4681728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5pPr>
    <a:lvl6pPr marL="11704320" algn="l" defTabSz="4681728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6pPr>
    <a:lvl7pPr marL="14045184" algn="l" defTabSz="4681728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7pPr>
    <a:lvl8pPr marL="16386048" algn="l" defTabSz="4681728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8pPr>
    <a:lvl9pPr marL="18726912" algn="l" defTabSz="4681728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B622"/>
    <a:srgbClr val="0F3152"/>
    <a:srgbClr val="F8BB1E"/>
    <a:srgbClr val="EFB41D"/>
    <a:srgbClr val="002961"/>
    <a:srgbClr val="E6E7E8"/>
    <a:srgbClr val="276187"/>
    <a:srgbClr val="FFFFFF"/>
    <a:srgbClr val="F66201"/>
    <a:srgbClr val="0936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168" y="149"/>
      </p:cViewPr>
      <p:guideLst>
        <p:guide orient="horz" pos="6912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7FAC8-84B1-42FD-8D12-B3EFCEFF6C06}" type="datetimeFigureOut">
              <a:rPr lang="en-US" smtClean="0"/>
              <a:t>8/25/20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0" y="685800"/>
            <a:ext cx="6858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FBA2C-AFB3-486F-B4F5-004FBC2CA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61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681728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2340864" algn="l" defTabSz="4681728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4681728" algn="l" defTabSz="4681728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7022592" algn="l" defTabSz="4681728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9363456" algn="l" defTabSz="4681728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11704320" algn="l" defTabSz="4681728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14045184" algn="l" defTabSz="4681728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6386048" algn="l" defTabSz="4681728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8726912" algn="l" defTabSz="4681728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685800"/>
            <a:ext cx="6858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FBA2C-AFB3-486F-B4F5-004FBC2CA1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437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6640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7980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675273" rtl="0" eaLnBrk="1" latinLnBrk="0" hangingPunct="1">
        <a:spcBef>
          <a:spcPct val="0"/>
        </a:spcBef>
        <a:buNone/>
        <a:defRPr sz="128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3227" indent="-1003227" algn="l" defTabSz="2675273" rtl="0" eaLnBrk="1" latinLnBrk="0" hangingPunct="1">
        <a:spcBef>
          <a:spcPct val="20000"/>
        </a:spcBef>
        <a:buFont typeface="Arial" pitchFamily="34" charset="0"/>
        <a:buChar char="•"/>
        <a:defRPr sz="9371" kern="1200">
          <a:solidFill>
            <a:schemeClr val="tx1"/>
          </a:solidFill>
          <a:latin typeface="+mn-lt"/>
          <a:ea typeface="+mn-ea"/>
          <a:cs typeface="+mn-cs"/>
        </a:defRPr>
      </a:lvl1pPr>
      <a:lvl2pPr marL="2173659" indent="-836023" algn="l" defTabSz="2675273" rtl="0" eaLnBrk="1" latinLnBrk="0" hangingPunct="1">
        <a:spcBef>
          <a:spcPct val="20000"/>
        </a:spcBef>
        <a:buFont typeface="Arial" pitchFamily="34" charset="0"/>
        <a:buChar char="–"/>
        <a:defRPr sz="8172" kern="1200">
          <a:solidFill>
            <a:schemeClr val="tx1"/>
          </a:solidFill>
          <a:latin typeface="+mn-lt"/>
          <a:ea typeface="+mn-ea"/>
          <a:cs typeface="+mn-cs"/>
        </a:defRPr>
      </a:lvl2pPr>
      <a:lvl3pPr marL="3344091" indent="-668818" algn="l" defTabSz="2675273" rtl="0" eaLnBrk="1" latinLnBrk="0" hangingPunct="1">
        <a:spcBef>
          <a:spcPct val="20000"/>
        </a:spcBef>
        <a:buFont typeface="Arial" pitchFamily="34" charset="0"/>
        <a:buChar char="•"/>
        <a:defRPr sz="7028" kern="1200">
          <a:solidFill>
            <a:schemeClr val="tx1"/>
          </a:solidFill>
          <a:latin typeface="+mn-lt"/>
          <a:ea typeface="+mn-ea"/>
          <a:cs typeface="+mn-cs"/>
        </a:defRPr>
      </a:lvl3pPr>
      <a:lvl4pPr marL="4681728" indent="-668818" algn="l" defTabSz="2675273" rtl="0" eaLnBrk="1" latinLnBrk="0" hangingPunct="1">
        <a:spcBef>
          <a:spcPct val="20000"/>
        </a:spcBef>
        <a:buFont typeface="Arial" pitchFamily="34" charset="0"/>
        <a:buChar char="–"/>
        <a:defRPr sz="5828" kern="1200">
          <a:solidFill>
            <a:schemeClr val="tx1"/>
          </a:solidFill>
          <a:latin typeface="+mn-lt"/>
          <a:ea typeface="+mn-ea"/>
          <a:cs typeface="+mn-cs"/>
        </a:defRPr>
      </a:lvl4pPr>
      <a:lvl5pPr marL="6019364" indent="-668818" algn="l" defTabSz="2675273" rtl="0" eaLnBrk="1" latinLnBrk="0" hangingPunct="1">
        <a:spcBef>
          <a:spcPct val="20000"/>
        </a:spcBef>
        <a:buFont typeface="Arial" pitchFamily="34" charset="0"/>
        <a:buChar char="»"/>
        <a:defRPr sz="5828" kern="1200">
          <a:solidFill>
            <a:schemeClr val="tx1"/>
          </a:solidFill>
          <a:latin typeface="+mn-lt"/>
          <a:ea typeface="+mn-ea"/>
          <a:cs typeface="+mn-cs"/>
        </a:defRPr>
      </a:lvl5pPr>
      <a:lvl6pPr marL="7357001" indent="-668818" algn="l" defTabSz="2675273" rtl="0" eaLnBrk="1" latinLnBrk="0" hangingPunct="1">
        <a:spcBef>
          <a:spcPct val="20000"/>
        </a:spcBef>
        <a:buFont typeface="Arial" pitchFamily="34" charset="0"/>
        <a:buChar char="•"/>
        <a:defRPr sz="5828" kern="1200">
          <a:solidFill>
            <a:schemeClr val="tx1"/>
          </a:solidFill>
          <a:latin typeface="+mn-lt"/>
          <a:ea typeface="+mn-ea"/>
          <a:cs typeface="+mn-cs"/>
        </a:defRPr>
      </a:lvl6pPr>
      <a:lvl7pPr marL="8694637" indent="-668818" algn="l" defTabSz="2675273" rtl="0" eaLnBrk="1" latinLnBrk="0" hangingPunct="1">
        <a:spcBef>
          <a:spcPct val="20000"/>
        </a:spcBef>
        <a:buFont typeface="Arial" pitchFamily="34" charset="0"/>
        <a:buChar char="•"/>
        <a:defRPr sz="5828" kern="1200">
          <a:solidFill>
            <a:schemeClr val="tx1"/>
          </a:solidFill>
          <a:latin typeface="+mn-lt"/>
          <a:ea typeface="+mn-ea"/>
          <a:cs typeface="+mn-cs"/>
        </a:defRPr>
      </a:lvl7pPr>
      <a:lvl8pPr marL="10032274" indent="-668818" algn="l" defTabSz="2675273" rtl="0" eaLnBrk="1" latinLnBrk="0" hangingPunct="1">
        <a:spcBef>
          <a:spcPct val="20000"/>
        </a:spcBef>
        <a:buFont typeface="Arial" pitchFamily="34" charset="0"/>
        <a:buChar char="•"/>
        <a:defRPr sz="5828" kern="1200">
          <a:solidFill>
            <a:schemeClr val="tx1"/>
          </a:solidFill>
          <a:latin typeface="+mn-lt"/>
          <a:ea typeface="+mn-ea"/>
          <a:cs typeface="+mn-cs"/>
        </a:defRPr>
      </a:lvl8pPr>
      <a:lvl9pPr marL="11369911" indent="-668818" algn="l" defTabSz="2675273" rtl="0" eaLnBrk="1" latinLnBrk="0" hangingPunct="1">
        <a:spcBef>
          <a:spcPct val="20000"/>
        </a:spcBef>
        <a:buFont typeface="Arial" pitchFamily="34" charset="0"/>
        <a:buChar char="•"/>
        <a:defRPr sz="58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75273" rtl="0" eaLnBrk="1" latinLnBrk="0" hangingPunct="1">
        <a:defRPr sz="5257" kern="1200">
          <a:solidFill>
            <a:schemeClr val="tx1"/>
          </a:solidFill>
          <a:latin typeface="+mn-lt"/>
          <a:ea typeface="+mn-ea"/>
          <a:cs typeface="+mn-cs"/>
        </a:defRPr>
      </a:lvl1pPr>
      <a:lvl2pPr marL="1337637" algn="l" defTabSz="2675273" rtl="0" eaLnBrk="1" latinLnBrk="0" hangingPunct="1">
        <a:defRPr sz="5257" kern="1200">
          <a:solidFill>
            <a:schemeClr val="tx1"/>
          </a:solidFill>
          <a:latin typeface="+mn-lt"/>
          <a:ea typeface="+mn-ea"/>
          <a:cs typeface="+mn-cs"/>
        </a:defRPr>
      </a:lvl2pPr>
      <a:lvl3pPr marL="2675273" algn="l" defTabSz="2675273" rtl="0" eaLnBrk="1" latinLnBrk="0" hangingPunct="1">
        <a:defRPr sz="5257" kern="1200">
          <a:solidFill>
            <a:schemeClr val="tx1"/>
          </a:solidFill>
          <a:latin typeface="+mn-lt"/>
          <a:ea typeface="+mn-ea"/>
          <a:cs typeface="+mn-cs"/>
        </a:defRPr>
      </a:lvl3pPr>
      <a:lvl4pPr marL="4012910" algn="l" defTabSz="2675273" rtl="0" eaLnBrk="1" latinLnBrk="0" hangingPunct="1">
        <a:defRPr sz="5257" kern="1200">
          <a:solidFill>
            <a:schemeClr val="tx1"/>
          </a:solidFill>
          <a:latin typeface="+mn-lt"/>
          <a:ea typeface="+mn-ea"/>
          <a:cs typeface="+mn-cs"/>
        </a:defRPr>
      </a:lvl4pPr>
      <a:lvl5pPr marL="5350546" algn="l" defTabSz="2675273" rtl="0" eaLnBrk="1" latinLnBrk="0" hangingPunct="1">
        <a:defRPr sz="5257" kern="1200">
          <a:solidFill>
            <a:schemeClr val="tx1"/>
          </a:solidFill>
          <a:latin typeface="+mn-lt"/>
          <a:ea typeface="+mn-ea"/>
          <a:cs typeface="+mn-cs"/>
        </a:defRPr>
      </a:lvl5pPr>
      <a:lvl6pPr marL="6688183" algn="l" defTabSz="2675273" rtl="0" eaLnBrk="1" latinLnBrk="0" hangingPunct="1">
        <a:defRPr sz="5257" kern="1200">
          <a:solidFill>
            <a:schemeClr val="tx1"/>
          </a:solidFill>
          <a:latin typeface="+mn-lt"/>
          <a:ea typeface="+mn-ea"/>
          <a:cs typeface="+mn-cs"/>
        </a:defRPr>
      </a:lvl6pPr>
      <a:lvl7pPr marL="8025819" algn="l" defTabSz="2675273" rtl="0" eaLnBrk="1" latinLnBrk="0" hangingPunct="1">
        <a:defRPr sz="5257" kern="1200">
          <a:solidFill>
            <a:schemeClr val="tx1"/>
          </a:solidFill>
          <a:latin typeface="+mn-lt"/>
          <a:ea typeface="+mn-ea"/>
          <a:cs typeface="+mn-cs"/>
        </a:defRPr>
      </a:lvl7pPr>
      <a:lvl8pPr marL="9363456" algn="l" defTabSz="2675273" rtl="0" eaLnBrk="1" latinLnBrk="0" hangingPunct="1">
        <a:defRPr sz="5257" kern="1200">
          <a:solidFill>
            <a:schemeClr val="tx1"/>
          </a:solidFill>
          <a:latin typeface="+mn-lt"/>
          <a:ea typeface="+mn-ea"/>
          <a:cs typeface="+mn-cs"/>
        </a:defRPr>
      </a:lvl8pPr>
      <a:lvl9pPr marL="10701092" algn="l" defTabSz="2675273" rtl="0" eaLnBrk="1" latinLnBrk="0" hangingPunct="1">
        <a:defRPr sz="52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968E31-5485-4394-8AF6-D7C6D3E043BF}"/>
              </a:ext>
            </a:extLst>
          </p:cNvPr>
          <p:cNvSpPr/>
          <p:nvPr/>
        </p:nvSpPr>
        <p:spPr>
          <a:xfrm>
            <a:off x="1" y="19751221"/>
            <a:ext cx="43913505" cy="2205283"/>
          </a:xfrm>
          <a:prstGeom prst="rect">
            <a:avLst/>
          </a:prstGeom>
          <a:solidFill>
            <a:srgbClr val="0F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257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B275286-8176-4A19-980C-828F367D3190}"/>
              </a:ext>
            </a:extLst>
          </p:cNvPr>
          <p:cNvSpPr/>
          <p:nvPr/>
        </p:nvSpPr>
        <p:spPr>
          <a:xfrm>
            <a:off x="1" y="21539200"/>
            <a:ext cx="43913505" cy="417304"/>
          </a:xfrm>
          <a:prstGeom prst="rect">
            <a:avLst/>
          </a:prstGeom>
          <a:solidFill>
            <a:srgbClr val="F8B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257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68DB87-0536-4972-A22E-C2BFDDBC8F37}"/>
              </a:ext>
            </a:extLst>
          </p:cNvPr>
          <p:cNvSpPr/>
          <p:nvPr/>
        </p:nvSpPr>
        <p:spPr>
          <a:xfrm>
            <a:off x="-1" y="2194379"/>
            <a:ext cx="43853095" cy="1241009"/>
          </a:xfrm>
          <a:prstGeom prst="rect">
            <a:avLst/>
          </a:prstGeom>
          <a:solidFill>
            <a:srgbClr val="EFB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257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9BDE67-658E-4C7D-B122-C0BF73472CD4}"/>
              </a:ext>
            </a:extLst>
          </p:cNvPr>
          <p:cNvSpPr/>
          <p:nvPr/>
        </p:nvSpPr>
        <p:spPr>
          <a:xfrm>
            <a:off x="-1" y="-21772"/>
            <a:ext cx="43853096" cy="3150791"/>
          </a:xfrm>
          <a:prstGeom prst="rect">
            <a:avLst/>
          </a:prstGeom>
          <a:solidFill>
            <a:srgbClr val="0F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257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4DE9F2B-67F3-4BF3-855F-49F36A0CDE7C}"/>
              </a:ext>
            </a:extLst>
          </p:cNvPr>
          <p:cNvSpPr/>
          <p:nvPr/>
        </p:nvSpPr>
        <p:spPr>
          <a:xfrm>
            <a:off x="7924800" y="-529"/>
            <a:ext cx="35988707" cy="3435917"/>
          </a:xfrm>
          <a:custGeom>
            <a:avLst/>
            <a:gdLst>
              <a:gd name="connsiteX0" fmla="*/ 0 w 32918400"/>
              <a:gd name="connsiteY0" fmla="*/ 0 h 3276600"/>
              <a:gd name="connsiteX1" fmla="*/ 32918400 w 32918400"/>
              <a:gd name="connsiteY1" fmla="*/ 0 h 3276600"/>
              <a:gd name="connsiteX2" fmla="*/ 32918400 w 32918400"/>
              <a:gd name="connsiteY2" fmla="*/ 3276600 h 3276600"/>
              <a:gd name="connsiteX3" fmla="*/ 0 w 32918400"/>
              <a:gd name="connsiteY3" fmla="*/ 3276600 h 3276600"/>
              <a:gd name="connsiteX4" fmla="*/ 0 w 32918400"/>
              <a:gd name="connsiteY4" fmla="*/ 0 h 3276600"/>
              <a:gd name="connsiteX0" fmla="*/ 0 w 32918400"/>
              <a:gd name="connsiteY0" fmla="*/ 0 h 3276600"/>
              <a:gd name="connsiteX1" fmla="*/ 32918400 w 32918400"/>
              <a:gd name="connsiteY1" fmla="*/ 0 h 3276600"/>
              <a:gd name="connsiteX2" fmla="*/ 32918400 w 32918400"/>
              <a:gd name="connsiteY2" fmla="*/ 3276600 h 3276600"/>
              <a:gd name="connsiteX3" fmla="*/ 2616200 w 32918400"/>
              <a:gd name="connsiteY3" fmla="*/ 3276600 h 3276600"/>
              <a:gd name="connsiteX4" fmla="*/ 0 w 32918400"/>
              <a:gd name="connsiteY4" fmla="*/ 0 h 3276600"/>
              <a:gd name="connsiteX0" fmla="*/ 0 w 32918400"/>
              <a:gd name="connsiteY0" fmla="*/ 0 h 3276600"/>
              <a:gd name="connsiteX1" fmla="*/ 32918400 w 32918400"/>
              <a:gd name="connsiteY1" fmla="*/ 0 h 3276600"/>
              <a:gd name="connsiteX2" fmla="*/ 32918400 w 32918400"/>
              <a:gd name="connsiteY2" fmla="*/ 3276600 h 3276600"/>
              <a:gd name="connsiteX3" fmla="*/ 2616200 w 32918400"/>
              <a:gd name="connsiteY3" fmla="*/ 3276600 h 3276600"/>
              <a:gd name="connsiteX4" fmla="*/ 0 w 32918400"/>
              <a:gd name="connsiteY4" fmla="*/ 0 h 3276600"/>
              <a:gd name="connsiteX0" fmla="*/ 0 w 32918400"/>
              <a:gd name="connsiteY0" fmla="*/ 0 h 3276600"/>
              <a:gd name="connsiteX1" fmla="*/ 32918400 w 32918400"/>
              <a:gd name="connsiteY1" fmla="*/ 0 h 3276600"/>
              <a:gd name="connsiteX2" fmla="*/ 32918400 w 32918400"/>
              <a:gd name="connsiteY2" fmla="*/ 3276600 h 3276600"/>
              <a:gd name="connsiteX3" fmla="*/ 2616200 w 32918400"/>
              <a:gd name="connsiteY3" fmla="*/ 3276600 h 3276600"/>
              <a:gd name="connsiteX4" fmla="*/ 0 w 32918400"/>
              <a:gd name="connsiteY4" fmla="*/ 0 h 3276600"/>
              <a:gd name="connsiteX0" fmla="*/ 0 w 32918400"/>
              <a:gd name="connsiteY0" fmla="*/ 0 h 3276600"/>
              <a:gd name="connsiteX1" fmla="*/ 29768800 w 32918400"/>
              <a:gd name="connsiteY1" fmla="*/ 1701800 h 3276600"/>
              <a:gd name="connsiteX2" fmla="*/ 32918400 w 32918400"/>
              <a:gd name="connsiteY2" fmla="*/ 3276600 h 3276600"/>
              <a:gd name="connsiteX3" fmla="*/ 2616200 w 32918400"/>
              <a:gd name="connsiteY3" fmla="*/ 3276600 h 3276600"/>
              <a:gd name="connsiteX4" fmla="*/ 0 w 32918400"/>
              <a:gd name="connsiteY4" fmla="*/ 0 h 3276600"/>
              <a:gd name="connsiteX0" fmla="*/ 0 w 32918400"/>
              <a:gd name="connsiteY0" fmla="*/ 0 h 3276600"/>
              <a:gd name="connsiteX1" fmla="*/ 29667200 w 32918400"/>
              <a:gd name="connsiteY1" fmla="*/ 25400 h 3276600"/>
              <a:gd name="connsiteX2" fmla="*/ 32918400 w 32918400"/>
              <a:gd name="connsiteY2" fmla="*/ 3276600 h 3276600"/>
              <a:gd name="connsiteX3" fmla="*/ 2616200 w 32918400"/>
              <a:gd name="connsiteY3" fmla="*/ 3276600 h 3276600"/>
              <a:gd name="connsiteX4" fmla="*/ 0 w 32918400"/>
              <a:gd name="connsiteY4" fmla="*/ 0 h 3276600"/>
              <a:gd name="connsiteX0" fmla="*/ 0 w 29692600"/>
              <a:gd name="connsiteY0" fmla="*/ 0 h 3276600"/>
              <a:gd name="connsiteX1" fmla="*/ 29667200 w 29692600"/>
              <a:gd name="connsiteY1" fmla="*/ 25400 h 3276600"/>
              <a:gd name="connsiteX2" fmla="*/ 29692600 w 29692600"/>
              <a:gd name="connsiteY2" fmla="*/ 3251200 h 3276600"/>
              <a:gd name="connsiteX3" fmla="*/ 2616200 w 29692600"/>
              <a:gd name="connsiteY3" fmla="*/ 3276600 h 3276600"/>
              <a:gd name="connsiteX4" fmla="*/ 0 w 29692600"/>
              <a:gd name="connsiteY4" fmla="*/ 0 h 3276600"/>
              <a:gd name="connsiteX0" fmla="*/ 0 w 29692600"/>
              <a:gd name="connsiteY0" fmla="*/ 794 h 3277394"/>
              <a:gd name="connsiteX1" fmla="*/ 29638625 w 29692600"/>
              <a:gd name="connsiteY1" fmla="*/ 0 h 3277394"/>
              <a:gd name="connsiteX2" fmla="*/ 29692600 w 29692600"/>
              <a:gd name="connsiteY2" fmla="*/ 3251994 h 3277394"/>
              <a:gd name="connsiteX3" fmla="*/ 2616200 w 29692600"/>
              <a:gd name="connsiteY3" fmla="*/ 3277394 h 3277394"/>
              <a:gd name="connsiteX4" fmla="*/ 0 w 29692600"/>
              <a:gd name="connsiteY4" fmla="*/ 794 h 3277394"/>
              <a:gd name="connsiteX0" fmla="*/ 0 w 29642594"/>
              <a:gd name="connsiteY0" fmla="*/ 794 h 3277394"/>
              <a:gd name="connsiteX1" fmla="*/ 29638625 w 29642594"/>
              <a:gd name="connsiteY1" fmla="*/ 0 h 3277394"/>
              <a:gd name="connsiteX2" fmla="*/ 29642594 w 29642594"/>
              <a:gd name="connsiteY2" fmla="*/ 3273425 h 3277394"/>
              <a:gd name="connsiteX3" fmla="*/ 2616200 w 29642594"/>
              <a:gd name="connsiteY3" fmla="*/ 3277394 h 3277394"/>
              <a:gd name="connsiteX4" fmla="*/ 0 w 29642594"/>
              <a:gd name="connsiteY4" fmla="*/ 794 h 3277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642594" h="3277394">
                <a:moveTo>
                  <a:pt x="0" y="794"/>
                </a:moveTo>
                <a:lnTo>
                  <a:pt x="29638625" y="0"/>
                </a:lnTo>
                <a:lnTo>
                  <a:pt x="29642594" y="3273425"/>
                </a:lnTo>
                <a:lnTo>
                  <a:pt x="2616200" y="3277394"/>
                </a:lnTo>
                <a:cubicBezTo>
                  <a:pt x="499533" y="3277394"/>
                  <a:pt x="872067" y="1092994"/>
                  <a:pt x="0" y="794"/>
                </a:cubicBezTo>
                <a:close/>
              </a:path>
            </a:pathLst>
          </a:custGeom>
          <a:gradFill>
            <a:gsLst>
              <a:gs pos="95000">
                <a:srgbClr val="EFB41D"/>
              </a:gs>
              <a:gs pos="0">
                <a:schemeClr val="bg1"/>
              </a:gs>
            </a:gsLst>
            <a:lin ang="5400000" scaled="0"/>
          </a:gra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134" u="sng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B7C5CC2-7321-4DC3-A220-3849FE6252B9}"/>
              </a:ext>
            </a:extLst>
          </p:cNvPr>
          <p:cNvSpPr/>
          <p:nvPr/>
        </p:nvSpPr>
        <p:spPr>
          <a:xfrm rot="10800000">
            <a:off x="27001" y="20066000"/>
            <a:ext cx="21304351" cy="1879600"/>
          </a:xfrm>
          <a:custGeom>
            <a:avLst/>
            <a:gdLst>
              <a:gd name="connsiteX0" fmla="*/ 0 w 32918400"/>
              <a:gd name="connsiteY0" fmla="*/ 0 h 3276600"/>
              <a:gd name="connsiteX1" fmla="*/ 32918400 w 32918400"/>
              <a:gd name="connsiteY1" fmla="*/ 0 h 3276600"/>
              <a:gd name="connsiteX2" fmla="*/ 32918400 w 32918400"/>
              <a:gd name="connsiteY2" fmla="*/ 3276600 h 3276600"/>
              <a:gd name="connsiteX3" fmla="*/ 0 w 32918400"/>
              <a:gd name="connsiteY3" fmla="*/ 3276600 h 3276600"/>
              <a:gd name="connsiteX4" fmla="*/ 0 w 32918400"/>
              <a:gd name="connsiteY4" fmla="*/ 0 h 3276600"/>
              <a:gd name="connsiteX0" fmla="*/ 0 w 32918400"/>
              <a:gd name="connsiteY0" fmla="*/ 0 h 3276600"/>
              <a:gd name="connsiteX1" fmla="*/ 32918400 w 32918400"/>
              <a:gd name="connsiteY1" fmla="*/ 0 h 3276600"/>
              <a:gd name="connsiteX2" fmla="*/ 32918400 w 32918400"/>
              <a:gd name="connsiteY2" fmla="*/ 3276600 h 3276600"/>
              <a:gd name="connsiteX3" fmla="*/ 2616200 w 32918400"/>
              <a:gd name="connsiteY3" fmla="*/ 3276600 h 3276600"/>
              <a:gd name="connsiteX4" fmla="*/ 0 w 32918400"/>
              <a:gd name="connsiteY4" fmla="*/ 0 h 3276600"/>
              <a:gd name="connsiteX0" fmla="*/ 0 w 32918400"/>
              <a:gd name="connsiteY0" fmla="*/ 0 h 3276600"/>
              <a:gd name="connsiteX1" fmla="*/ 32918400 w 32918400"/>
              <a:gd name="connsiteY1" fmla="*/ 0 h 3276600"/>
              <a:gd name="connsiteX2" fmla="*/ 32918400 w 32918400"/>
              <a:gd name="connsiteY2" fmla="*/ 3276600 h 3276600"/>
              <a:gd name="connsiteX3" fmla="*/ 2616200 w 32918400"/>
              <a:gd name="connsiteY3" fmla="*/ 3276600 h 3276600"/>
              <a:gd name="connsiteX4" fmla="*/ 0 w 32918400"/>
              <a:gd name="connsiteY4" fmla="*/ 0 h 3276600"/>
              <a:gd name="connsiteX0" fmla="*/ 0 w 32918400"/>
              <a:gd name="connsiteY0" fmla="*/ 0 h 3276600"/>
              <a:gd name="connsiteX1" fmla="*/ 32918400 w 32918400"/>
              <a:gd name="connsiteY1" fmla="*/ 0 h 3276600"/>
              <a:gd name="connsiteX2" fmla="*/ 32918400 w 32918400"/>
              <a:gd name="connsiteY2" fmla="*/ 3276600 h 3276600"/>
              <a:gd name="connsiteX3" fmla="*/ 2616200 w 32918400"/>
              <a:gd name="connsiteY3" fmla="*/ 3276600 h 3276600"/>
              <a:gd name="connsiteX4" fmla="*/ 0 w 32918400"/>
              <a:gd name="connsiteY4" fmla="*/ 0 h 327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918400" h="3276600">
                <a:moveTo>
                  <a:pt x="0" y="0"/>
                </a:moveTo>
                <a:lnTo>
                  <a:pt x="32918400" y="0"/>
                </a:lnTo>
                <a:lnTo>
                  <a:pt x="32918400" y="3276600"/>
                </a:lnTo>
                <a:lnTo>
                  <a:pt x="2616200" y="3276600"/>
                </a:lnTo>
                <a:cubicBezTo>
                  <a:pt x="499533" y="3276600"/>
                  <a:pt x="872067" y="1092200"/>
                  <a:pt x="0" y="0"/>
                </a:cubicBezTo>
                <a:close/>
              </a:path>
            </a:pathLst>
          </a:custGeom>
          <a:gradFill flip="none" rotWithShape="1">
            <a:gsLst>
              <a:gs pos="2000">
                <a:schemeClr val="bg1"/>
              </a:gs>
              <a:gs pos="74000">
                <a:srgbClr val="EFB41D"/>
              </a:gs>
            </a:gsLst>
            <a:lin ang="16200000" scaled="1"/>
            <a:tileRect/>
          </a:gradFill>
          <a:ln w="76200">
            <a:noFill/>
          </a:ln>
          <a:effectLst/>
          <a:scene3d>
            <a:camera prst="orthographicFront"/>
            <a:lightRig rig="threePt" dir="t"/>
          </a:scene3d>
          <a:sp3d extrusionH="76200" prstMaterial="matte"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134"/>
          </a:p>
        </p:txBody>
      </p:sp>
      <p:grpSp>
        <p:nvGrpSpPr>
          <p:cNvPr id="10" name="Group 9"/>
          <p:cNvGrpSpPr/>
          <p:nvPr/>
        </p:nvGrpSpPr>
        <p:grpSpPr>
          <a:xfrm>
            <a:off x="1034307" y="4559477"/>
            <a:ext cx="9362264" cy="672926"/>
            <a:chOff x="1125140" y="6247101"/>
            <a:chExt cx="8780859" cy="1177620"/>
          </a:xfrm>
        </p:grpSpPr>
        <p:sp>
          <p:nvSpPr>
            <p:cNvPr id="25" name="Rectangle 24"/>
            <p:cNvSpPr/>
            <p:nvPr/>
          </p:nvSpPr>
          <p:spPr>
            <a:xfrm>
              <a:off x="1125140" y="7159470"/>
              <a:ext cx="8780859" cy="265251"/>
            </a:xfrm>
            <a:prstGeom prst="rect">
              <a:avLst/>
            </a:prstGeom>
            <a:solidFill>
              <a:srgbClr val="EFB6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0" dirty="0">
                <a:solidFill>
                  <a:srgbClr val="0F3152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024166" y="6247101"/>
              <a:ext cx="2448198" cy="9694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rgbClr val="0F3152"/>
                  </a:solidFill>
                  <a:latin typeface="Arial" pitchFamily="34" charset="0"/>
                  <a:cs typeface="Arial" pitchFamily="34" charset="0"/>
                </a:rPr>
                <a:t>Abstract</a:t>
              </a: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874830" y="5328864"/>
            <a:ext cx="9521740" cy="451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33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would go here.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74830" y="11480800"/>
            <a:ext cx="9521740" cy="451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33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1635985" y="5368537"/>
            <a:ext cx="9586957" cy="451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33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would go here. 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2509211" y="5399316"/>
            <a:ext cx="9540106" cy="810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33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would go here.</a:t>
            </a:r>
          </a:p>
          <a:p>
            <a:endParaRPr lang="en-US" sz="2333" dirty="0">
              <a:solidFill>
                <a:srgbClr val="0F31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3288732" y="5463862"/>
            <a:ext cx="9586957" cy="451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33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would go here.</a:t>
            </a:r>
          </a:p>
        </p:txBody>
      </p:sp>
      <p:grpSp>
        <p:nvGrpSpPr>
          <p:cNvPr id="92" name="Group 91"/>
          <p:cNvGrpSpPr/>
          <p:nvPr/>
        </p:nvGrpSpPr>
        <p:grpSpPr>
          <a:xfrm>
            <a:off x="11860681" y="4559475"/>
            <a:ext cx="9362264" cy="672927"/>
            <a:chOff x="1125140" y="6247101"/>
            <a:chExt cx="8780860" cy="1177621"/>
          </a:xfrm>
        </p:grpSpPr>
        <p:sp>
          <p:nvSpPr>
            <p:cNvPr id="96" name="Rectangle 95"/>
            <p:cNvSpPr/>
            <p:nvPr/>
          </p:nvSpPr>
          <p:spPr>
            <a:xfrm>
              <a:off x="1125140" y="7159471"/>
              <a:ext cx="8780860" cy="265251"/>
            </a:xfrm>
            <a:prstGeom prst="rect">
              <a:avLst/>
            </a:prstGeom>
            <a:solidFill>
              <a:srgbClr val="EFB6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0" dirty="0">
                <a:solidFill>
                  <a:srgbClr val="0F3152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024167" y="6247101"/>
              <a:ext cx="5512948" cy="9694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>
                  <a:solidFill>
                    <a:srgbClr val="0F3152"/>
                  </a:solidFill>
                  <a:latin typeface="Arial" pitchFamily="34" charset="0"/>
                  <a:cs typeface="Arial" pitchFamily="34" charset="0"/>
                </a:rPr>
                <a:t>Materials &amp; Methods</a:t>
              </a: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22687055" y="4559477"/>
            <a:ext cx="9362264" cy="672926"/>
            <a:chOff x="1125140" y="6247101"/>
            <a:chExt cx="8780860" cy="1177620"/>
          </a:xfrm>
        </p:grpSpPr>
        <p:sp>
          <p:nvSpPr>
            <p:cNvPr id="101" name="Rectangle 100"/>
            <p:cNvSpPr/>
            <p:nvPr/>
          </p:nvSpPr>
          <p:spPr>
            <a:xfrm>
              <a:off x="1125140" y="7159470"/>
              <a:ext cx="8780860" cy="265251"/>
            </a:xfrm>
            <a:prstGeom prst="rect">
              <a:avLst/>
            </a:prstGeom>
            <a:solidFill>
              <a:srgbClr val="EFB6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0">
                <a:solidFill>
                  <a:srgbClr val="0F3152"/>
                </a:solidFill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2024167" y="6247101"/>
              <a:ext cx="3652931" cy="9694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>
                  <a:solidFill>
                    <a:srgbClr val="0F3152"/>
                  </a:solidFill>
                  <a:latin typeface="Arial" pitchFamily="34" charset="0"/>
                  <a:cs typeface="Arial" pitchFamily="34" charset="0"/>
                </a:rPr>
                <a:t>Results cont.</a:t>
              </a: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33513428" y="4559477"/>
            <a:ext cx="9362264" cy="672926"/>
            <a:chOff x="1125140" y="6247101"/>
            <a:chExt cx="8780860" cy="1177620"/>
          </a:xfrm>
        </p:grpSpPr>
        <p:sp>
          <p:nvSpPr>
            <p:cNvPr id="106" name="Rectangle 105"/>
            <p:cNvSpPr/>
            <p:nvPr/>
          </p:nvSpPr>
          <p:spPr>
            <a:xfrm>
              <a:off x="1125140" y="7159470"/>
              <a:ext cx="8780860" cy="265251"/>
            </a:xfrm>
            <a:prstGeom prst="rect">
              <a:avLst/>
            </a:prstGeom>
            <a:solidFill>
              <a:srgbClr val="EFB6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0">
                <a:solidFill>
                  <a:srgbClr val="0F3152"/>
                </a:solidFill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2024167" y="6247101"/>
              <a:ext cx="3204815" cy="9694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>
                  <a:solidFill>
                    <a:srgbClr val="0F3152"/>
                  </a:solidFill>
                  <a:latin typeface="Arial" pitchFamily="34" charset="0"/>
                  <a:cs typeface="Arial" pitchFamily="34" charset="0"/>
                </a:rPr>
                <a:t>Conclusion</a:t>
              </a: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1034307" y="10647685"/>
            <a:ext cx="9362264" cy="711198"/>
            <a:chOff x="1125140" y="6247101"/>
            <a:chExt cx="8780860" cy="1244596"/>
          </a:xfrm>
        </p:grpSpPr>
        <p:sp>
          <p:nvSpPr>
            <p:cNvPr id="111" name="Rectangle 110"/>
            <p:cNvSpPr/>
            <p:nvPr/>
          </p:nvSpPr>
          <p:spPr>
            <a:xfrm>
              <a:off x="1125140" y="7226446"/>
              <a:ext cx="8780860" cy="265251"/>
            </a:xfrm>
            <a:prstGeom prst="rect">
              <a:avLst/>
            </a:prstGeom>
            <a:solidFill>
              <a:srgbClr val="EFB6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0">
                <a:solidFill>
                  <a:srgbClr val="0F3152"/>
                </a:solidFill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2024167" y="6247101"/>
              <a:ext cx="3416488" cy="9694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rgbClr val="0F3152"/>
                  </a:solidFill>
                  <a:latin typeface="Arial" pitchFamily="34" charset="0"/>
                  <a:cs typeface="Arial" pitchFamily="34" charset="0"/>
                </a:rPr>
                <a:t>Introduction</a:t>
              </a: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22687055" y="12547600"/>
            <a:ext cx="5797046" cy="471725"/>
            <a:chOff x="914400" y="6470722"/>
            <a:chExt cx="6773269" cy="825519"/>
          </a:xfrm>
        </p:grpSpPr>
        <p:sp>
          <p:nvSpPr>
            <p:cNvPr id="119" name="Rectangle 118"/>
            <p:cNvSpPr/>
            <p:nvPr/>
          </p:nvSpPr>
          <p:spPr>
            <a:xfrm flipV="1">
              <a:off x="939800" y="7229952"/>
              <a:ext cx="6747869" cy="66289"/>
            </a:xfrm>
            <a:prstGeom prst="rect">
              <a:avLst/>
            </a:prstGeom>
            <a:solidFill>
              <a:srgbClr val="EFB6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333" b="1" dirty="0">
                <a:solidFill>
                  <a:srgbClr val="0F3152"/>
                </a:solidFill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914400" y="6470722"/>
              <a:ext cx="3117200" cy="7898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333" b="1" dirty="0">
                  <a:solidFill>
                    <a:srgbClr val="0F3152"/>
                  </a:solidFill>
                  <a:latin typeface="Arial" pitchFamily="34" charset="0"/>
                  <a:cs typeface="Arial" pitchFamily="34" charset="0"/>
                </a:rPr>
                <a:t>Limitations</a:t>
              </a: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33222128" y="12547600"/>
            <a:ext cx="5797046" cy="463615"/>
            <a:chOff x="914400" y="6470722"/>
            <a:chExt cx="6773269" cy="811326"/>
          </a:xfrm>
        </p:grpSpPr>
        <p:sp>
          <p:nvSpPr>
            <p:cNvPr id="122" name="Rectangle 121"/>
            <p:cNvSpPr/>
            <p:nvPr/>
          </p:nvSpPr>
          <p:spPr>
            <a:xfrm flipV="1">
              <a:off x="939800" y="7215759"/>
              <a:ext cx="6747869" cy="66289"/>
            </a:xfrm>
            <a:prstGeom prst="rect">
              <a:avLst/>
            </a:prstGeom>
            <a:solidFill>
              <a:srgbClr val="EFB6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333" b="1" dirty="0">
                <a:solidFill>
                  <a:srgbClr val="0F3152"/>
                </a:solidFill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914400" y="6470722"/>
              <a:ext cx="4951837" cy="7898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333" b="1" dirty="0">
                  <a:solidFill>
                    <a:srgbClr val="0F3152"/>
                  </a:solidFill>
                  <a:latin typeface="Arial" pitchFamily="34" charset="0"/>
                  <a:cs typeface="Arial" pitchFamily="34" charset="0"/>
                </a:rPr>
                <a:t>Acknowledgments</a:t>
              </a: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33222128" y="16815402"/>
            <a:ext cx="5797046" cy="471126"/>
            <a:chOff x="914400" y="6470722"/>
            <a:chExt cx="6773269" cy="824469"/>
          </a:xfrm>
        </p:grpSpPr>
        <p:sp>
          <p:nvSpPr>
            <p:cNvPr id="125" name="Rectangle 124"/>
            <p:cNvSpPr/>
            <p:nvPr/>
          </p:nvSpPr>
          <p:spPr>
            <a:xfrm flipV="1">
              <a:off x="939800" y="7228902"/>
              <a:ext cx="6747869" cy="66289"/>
            </a:xfrm>
            <a:prstGeom prst="rect">
              <a:avLst/>
            </a:prstGeom>
            <a:solidFill>
              <a:srgbClr val="EFB6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333" b="1">
                <a:solidFill>
                  <a:srgbClr val="0F3152"/>
                </a:solidFill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914400" y="6470722"/>
              <a:ext cx="3150863" cy="7898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333" b="1" dirty="0">
                  <a:solidFill>
                    <a:srgbClr val="0F3152"/>
                  </a:solidFill>
                  <a:latin typeface="Arial" pitchFamily="34" charset="0"/>
                  <a:cs typeface="Arial" pitchFamily="34" charset="0"/>
                </a:rPr>
                <a:t>References</a:t>
              </a:r>
            </a:p>
          </p:txBody>
        </p:sp>
      </p:grpSp>
      <p:sp>
        <p:nvSpPr>
          <p:cNvPr id="127" name="TextBox 126"/>
          <p:cNvSpPr txBox="1"/>
          <p:nvPr/>
        </p:nvSpPr>
        <p:spPr>
          <a:xfrm>
            <a:off x="22753659" y="13054943"/>
            <a:ext cx="9586957" cy="451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33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33288732" y="13056937"/>
            <a:ext cx="9586957" cy="451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33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33288732" y="17281111"/>
            <a:ext cx="9586957" cy="451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33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would go here.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9982200" y="558161"/>
            <a:ext cx="32990327" cy="1191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143" b="1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Template Courtesy of MakeSigns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9982200" y="1721839"/>
            <a:ext cx="329903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 Name, Franciscan University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44B8035-9683-4A9C-911F-DFB14E7E7E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3080957"/>
              </p:ext>
            </p:extLst>
          </p:nvPr>
        </p:nvGraphicFramePr>
        <p:xfrm>
          <a:off x="1004181" y="609600"/>
          <a:ext cx="6280721" cy="1846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CorelDRAW" r:id="rId4" imgW="8758518" imgH="2575652" progId="CorelDraw.Graphic.17">
                  <p:embed/>
                </p:oleObj>
              </mc:Choice>
              <mc:Fallback>
                <p:oleObj name="CorelDRAW" r:id="rId4" imgW="8758518" imgH="2575652" progId="CorelDraw.Graphic.17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C13DB571-3996-4675-8BE3-166A63AF2D0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04181" y="609600"/>
                        <a:ext cx="6280721" cy="18465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0996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8550</TotalTime>
  <Words>68</Words>
  <Application>Microsoft Office PowerPoint</Application>
  <PresentationFormat>Custom</PresentationFormat>
  <Paragraphs>19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Office Theme</vt:lpstr>
      <vt:lpstr>CorelDRAW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jessie</dc:creator>
  <cp:lastModifiedBy>Justin Delre</cp:lastModifiedBy>
  <cp:revision>67</cp:revision>
  <dcterms:created xsi:type="dcterms:W3CDTF">2013-10-23T18:28:44Z</dcterms:created>
  <dcterms:modified xsi:type="dcterms:W3CDTF">2020-08-25T17:03:03Z</dcterms:modified>
</cp:coreProperties>
</file>