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0" r:id="rId1"/>
  </p:sldMasterIdLst>
  <p:notesMasterIdLst>
    <p:notesMasterId r:id="rId3"/>
  </p:notesMasterIdLst>
  <p:sldIdLst>
    <p:sldId id="256" r:id="rId2"/>
  </p:sldIdLst>
  <p:sldSz cx="43891200" cy="21945600"/>
  <p:notesSz cx="11982450" cy="1564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08025" indent="1588" algn="l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419225" indent="1588" algn="l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2130425" indent="1588" algn="l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838450" indent="4763" algn="l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187"/>
    <a:srgbClr val="0F3152"/>
    <a:srgbClr val="EFB41D"/>
    <a:srgbClr val="E7CB8D"/>
    <a:srgbClr val="ECD5A2"/>
    <a:srgbClr val="B0681C"/>
    <a:srgbClr val="FFFFFF"/>
    <a:srgbClr val="FFF5DF"/>
    <a:srgbClr val="07376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 autoAdjust="0"/>
  </p:normalViewPr>
  <p:slideViewPr>
    <p:cSldViewPr snapToGrid="0">
      <p:cViewPr varScale="1">
        <p:scale>
          <a:sx n="36" d="100"/>
          <a:sy n="36" d="100"/>
        </p:scale>
        <p:origin x="168" y="298"/>
      </p:cViewPr>
      <p:guideLst>
        <p:guide orient="horz" pos="6912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163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E62EFA6-509E-46CE-9F67-574FC35AF6C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19112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7820" tIns="78910" rIns="157820" bIns="78910" numCol="1" anchor="t" anchorCtr="0" compatLnSpc="1">
            <a:prstTxWarp prst="textNoShape">
              <a:avLst/>
            </a:prstTxWarp>
          </a:bodyPr>
          <a:lstStyle>
            <a:lvl1pPr defTabSz="1577975">
              <a:defRPr sz="2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22C0DF3-19A6-4A7F-B5CF-3C3672891C4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86563" y="0"/>
            <a:ext cx="5192712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7820" tIns="78910" rIns="157820" bIns="78910" numCol="1" anchor="t" anchorCtr="0" compatLnSpc="1">
            <a:prstTxWarp prst="textNoShape">
              <a:avLst/>
            </a:prstTxWarp>
          </a:bodyPr>
          <a:lstStyle>
            <a:lvl1pPr algn="r" defTabSz="1577975">
              <a:defRPr sz="2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6A2ECC4-AE3E-4B65-9A7B-3CB4A3CD70A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000" y="1171575"/>
            <a:ext cx="11730038" cy="5865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4606D2B-D138-4B77-9BF9-23F3D47C6E1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96975" y="7429500"/>
            <a:ext cx="9588500" cy="703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7820" tIns="78910" rIns="157820" bIns="789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B13C1CB-2EC5-47B6-9C4B-5E389994E7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854238"/>
            <a:ext cx="519112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7820" tIns="78910" rIns="157820" bIns="78910" numCol="1" anchor="b" anchorCtr="0" compatLnSpc="1">
            <a:prstTxWarp prst="textNoShape">
              <a:avLst/>
            </a:prstTxWarp>
          </a:bodyPr>
          <a:lstStyle>
            <a:lvl1pPr defTabSz="1577975">
              <a:defRPr sz="2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E1267346-4B4D-417F-8A2C-39C2833588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786563" y="14854238"/>
            <a:ext cx="519271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7820" tIns="78910" rIns="157820" bIns="78910" numCol="1" anchor="b" anchorCtr="0" compatLnSpc="1">
            <a:prstTxWarp prst="textNoShape">
              <a:avLst/>
            </a:prstTxWarp>
          </a:bodyPr>
          <a:lstStyle>
            <a:lvl1pPr algn="r" defTabSz="1577975">
              <a:defRPr sz="2000"/>
            </a:lvl1pPr>
          </a:lstStyle>
          <a:p>
            <a:fld id="{85E8BC93-B116-4157-80D1-2B2736592A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0802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1922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3042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384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52552" algn="l" defTabSz="14210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263073" algn="l" defTabSz="14210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4973579" algn="l" defTabSz="14210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684094" algn="l" defTabSz="14210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CCEEB286-19D9-4593-A0FA-DB553193AA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577975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577975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577975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577975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577975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577975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577975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577975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577975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01E393-7D89-40E8-98A5-90D1CCB548CB}" type="slidenum">
              <a:rPr lang="en-US" altLang="en-US" sz="2000"/>
              <a:pPr eaLnBrk="1" hangingPunct="1"/>
              <a:t>1</a:t>
            </a:fld>
            <a:endParaRPr lang="en-US" altLang="en-US" sz="20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EDBB0FF-7491-420B-9E7B-5BC4547FF7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000" y="1171575"/>
            <a:ext cx="11730038" cy="5865813"/>
          </a:xfrm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0798116C-87B4-471E-9369-9E6DEB369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62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58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4134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134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134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134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134">
          <a:solidFill>
            <a:schemeClr val="tx2"/>
          </a:solidFill>
          <a:latin typeface="Tw Cen MT" pitchFamily="34" charset="0"/>
        </a:defRPr>
      </a:lvl5pPr>
      <a:lvl6pPr marL="474140" algn="l" rtl="0" fontAlgn="base">
        <a:spcBef>
          <a:spcPct val="0"/>
        </a:spcBef>
        <a:spcAft>
          <a:spcPct val="0"/>
        </a:spcAft>
        <a:defRPr sz="14134">
          <a:solidFill>
            <a:schemeClr val="tx2"/>
          </a:solidFill>
          <a:latin typeface="Tw Cen MT" pitchFamily="34" charset="0"/>
        </a:defRPr>
      </a:lvl6pPr>
      <a:lvl7pPr marL="948280" algn="l" rtl="0" fontAlgn="base">
        <a:spcBef>
          <a:spcPct val="0"/>
        </a:spcBef>
        <a:spcAft>
          <a:spcPct val="0"/>
        </a:spcAft>
        <a:defRPr sz="14134">
          <a:solidFill>
            <a:schemeClr val="tx2"/>
          </a:solidFill>
          <a:latin typeface="Tw Cen MT" pitchFamily="34" charset="0"/>
        </a:defRPr>
      </a:lvl7pPr>
      <a:lvl8pPr marL="1422420" algn="l" rtl="0" fontAlgn="base">
        <a:spcBef>
          <a:spcPct val="0"/>
        </a:spcBef>
        <a:spcAft>
          <a:spcPct val="0"/>
        </a:spcAft>
        <a:defRPr sz="14134">
          <a:solidFill>
            <a:schemeClr val="tx2"/>
          </a:solidFill>
          <a:latin typeface="Tw Cen MT" pitchFamily="34" charset="0"/>
        </a:defRPr>
      </a:lvl8pPr>
      <a:lvl9pPr marL="1896560" algn="l" rtl="0" fontAlgn="base">
        <a:spcBef>
          <a:spcPct val="0"/>
        </a:spcBef>
        <a:spcAft>
          <a:spcPct val="0"/>
        </a:spcAft>
        <a:defRPr sz="14134">
          <a:solidFill>
            <a:schemeClr val="tx2"/>
          </a:solidFill>
          <a:latin typeface="Tw Cen MT" pitchFamily="34" charset="0"/>
        </a:defRPr>
      </a:lvl9pPr>
    </p:titleStyle>
    <p:bodyStyle>
      <a:lvl1pPr marL="1023460" indent="-1023460" algn="l" rtl="0" eaLnBrk="0" fontAlgn="base" hangingPunct="0">
        <a:spcBef>
          <a:spcPts val="2242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9200" kern="1200">
          <a:solidFill>
            <a:schemeClr val="tx1"/>
          </a:solidFill>
          <a:latin typeface="+mn-lt"/>
          <a:ea typeface="+mn-ea"/>
          <a:cs typeface="+mn-cs"/>
        </a:defRPr>
      </a:lvl1pPr>
      <a:lvl2pPr marL="2047978" indent="-877403" algn="l" rtl="0" eaLnBrk="0" fontAlgn="base" hangingPunct="0">
        <a:spcBef>
          <a:spcPts val="1767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8267" kern="1200">
          <a:solidFill>
            <a:schemeClr val="tx1"/>
          </a:solidFill>
          <a:latin typeface="+mn-lt"/>
          <a:ea typeface="+mn-ea"/>
          <a:cs typeface="+mn-cs"/>
        </a:defRPr>
      </a:lvl2pPr>
      <a:lvl3pPr marL="2925380" indent="-730287" algn="l" rtl="0" eaLnBrk="0" fontAlgn="base" hangingPunct="0">
        <a:spcBef>
          <a:spcPts val="1592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7334" kern="1200">
          <a:solidFill>
            <a:schemeClr val="tx1"/>
          </a:solidFill>
          <a:latin typeface="+mn-lt"/>
          <a:ea typeface="+mn-ea"/>
          <a:cs typeface="+mn-cs"/>
        </a:defRPr>
      </a:lvl3pPr>
      <a:lvl4pPr marL="4388069" indent="-730287" algn="l" rtl="0" eaLnBrk="0" fontAlgn="base" hangingPunct="0">
        <a:spcBef>
          <a:spcPts val="1283"/>
        </a:spcBef>
        <a:spcAft>
          <a:spcPct val="0"/>
        </a:spcAft>
        <a:buClr>
          <a:srgbClr val="FFFFFF"/>
        </a:buClr>
        <a:buSzPct val="75000"/>
        <a:buFont typeface="Wingdings" panose="05000000000000000000" pitchFamily="2" charset="2"/>
        <a:buChar char="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5850759" indent="-730287" algn="l" rtl="0" eaLnBrk="0" fontAlgn="base" hangingPunct="0">
        <a:spcBef>
          <a:spcPts val="1283"/>
        </a:spcBef>
        <a:spcAft>
          <a:spcPct val="0"/>
        </a:spcAft>
        <a:buClr>
          <a:srgbClr val="DADADA"/>
        </a:buClr>
        <a:buSzPct val="65000"/>
        <a:buFont typeface="Wingdings" panose="05000000000000000000" pitchFamily="2" charset="2"/>
        <a:buChar char="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6730048" indent="-731527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5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7607882" indent="-731527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5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8485714" indent="-731527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5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9363546" indent="-731527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5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9261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58522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87783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3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4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94CE0C-5628-4F59-B492-32A9E9B37958}"/>
              </a:ext>
            </a:extLst>
          </p:cNvPr>
          <p:cNvSpPr/>
          <p:nvPr/>
        </p:nvSpPr>
        <p:spPr bwMode="white">
          <a:xfrm>
            <a:off x="4233" y="3949700"/>
            <a:ext cx="43886967" cy="1024467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2596" tIns="146298" rIns="292596" bIns="146298" anchor="ctr"/>
          <a:lstStyle/>
          <a:p>
            <a:pPr algn="ctr">
              <a:defRPr/>
            </a:pPr>
            <a:endParaRPr lang="en-US" sz="58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FC58B1-6862-448F-A40C-2C902F66235F}"/>
              </a:ext>
            </a:extLst>
          </p:cNvPr>
          <p:cNvSpPr/>
          <p:nvPr/>
        </p:nvSpPr>
        <p:spPr>
          <a:xfrm>
            <a:off x="4233" y="0"/>
            <a:ext cx="43886968" cy="21945600"/>
          </a:xfrm>
          <a:prstGeom prst="rect">
            <a:avLst/>
          </a:prstGeom>
          <a:solidFill>
            <a:srgbClr val="0F315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2596" tIns="146298" rIns="292596" bIns="146298" anchor="ctr"/>
          <a:lstStyle/>
          <a:p>
            <a:pPr algn="ctr">
              <a:defRPr/>
            </a:pPr>
            <a:endParaRPr lang="en-US" sz="580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78D2EF7-1B05-4C4B-9473-CF6DE9C9A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95883" y="0"/>
            <a:ext cx="2795318" cy="2759242"/>
          </a:xfrm>
          <a:prstGeom prst="rect">
            <a:avLst/>
          </a:prstGeom>
          <a:solidFill>
            <a:srgbClr val="EFB41D"/>
          </a:solidFill>
          <a:ln>
            <a:noFill/>
          </a:ln>
        </p:spPr>
        <p:txBody>
          <a:bodyPr lIns="292596" tIns="146298" rIns="292596" bIns="146298" anchor="ctr"/>
          <a:lstStyle>
            <a:lvl1pPr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5800">
              <a:solidFill>
                <a:srgbClr val="FFEEC8"/>
              </a:solidFill>
              <a:latin typeface="Tw Cen MT" panose="020B0602020104020603" pitchFamily="34" charset="0"/>
            </a:endParaRP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E40C35C5-2853-40E1-9723-714D53882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466" y="19849216"/>
            <a:ext cx="10815797" cy="2096385"/>
          </a:xfrm>
          <a:prstGeom prst="rect">
            <a:avLst/>
          </a:prstGeom>
          <a:solidFill>
            <a:srgbClr val="EFB41D"/>
          </a:solidFill>
          <a:ln>
            <a:noFill/>
          </a:ln>
        </p:spPr>
        <p:txBody>
          <a:bodyPr lIns="292596" tIns="146298" rIns="292596" bIns="146298" anchor="ctr"/>
          <a:lstStyle>
            <a:lvl1pPr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5800">
              <a:solidFill>
                <a:srgbClr val="FFEEC8"/>
              </a:solidFill>
              <a:latin typeface="Tw Cen MT" panose="020B0602020104020603" pitchFamily="34" charset="0"/>
            </a:endParaRPr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1630AE83-23EA-4978-B0BA-293F120E6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0263" y="19850100"/>
            <a:ext cx="32800936" cy="2094442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txBody>
          <a:bodyPr lIns="292596" tIns="146298" rIns="292596" bIns="146298" anchor="ctr"/>
          <a:lstStyle>
            <a:lvl1pPr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5800">
              <a:solidFill>
                <a:srgbClr val="FFEEC8"/>
              </a:solidFill>
              <a:latin typeface="Tw Cen MT" panose="020B0602020104020603" pitchFamily="34" charset="0"/>
            </a:endParaRP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E66E1F41-F1F6-4D5C-95C6-21607A8247B7}"/>
              </a:ext>
            </a:extLst>
          </p:cNvPr>
          <p:cNvSpPr/>
          <p:nvPr/>
        </p:nvSpPr>
        <p:spPr bwMode="white">
          <a:xfrm>
            <a:off x="40760952" y="0"/>
            <a:ext cx="334931" cy="1807169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2596" tIns="146298" rIns="292596" bIns="146298" anchor="ctr"/>
          <a:lstStyle/>
          <a:p>
            <a:pPr algn="ctr">
              <a:defRPr/>
            </a:pPr>
            <a:endParaRPr lang="en-US" sz="5800"/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FAEACDEA-B2BB-4025-B1CD-C058CE38C522}"/>
              </a:ext>
            </a:extLst>
          </p:cNvPr>
          <p:cNvSpPr/>
          <p:nvPr/>
        </p:nvSpPr>
        <p:spPr bwMode="white">
          <a:xfrm>
            <a:off x="10807334" y="3873910"/>
            <a:ext cx="334931" cy="1807169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2596" tIns="146298" rIns="292596" bIns="146298" anchor="ctr"/>
          <a:lstStyle/>
          <a:p>
            <a:pPr algn="ctr">
              <a:defRPr/>
            </a:pPr>
            <a:endParaRPr lang="en-US" sz="5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A6828C-84D9-4369-B479-260B52F29ECA}"/>
              </a:ext>
            </a:extLst>
          </p:cNvPr>
          <p:cNvSpPr/>
          <p:nvPr/>
        </p:nvSpPr>
        <p:spPr>
          <a:xfrm>
            <a:off x="-8466" y="3696929"/>
            <a:ext cx="43899665" cy="15289000"/>
          </a:xfrm>
          <a:prstGeom prst="rect">
            <a:avLst/>
          </a:prstGeom>
          <a:solidFill>
            <a:srgbClr val="EFB41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12B5B2-7860-464B-9F26-CD10BA4DCF59}"/>
              </a:ext>
            </a:extLst>
          </p:cNvPr>
          <p:cNvSpPr/>
          <p:nvPr/>
        </p:nvSpPr>
        <p:spPr>
          <a:xfrm>
            <a:off x="712088" y="3205317"/>
            <a:ext cx="42471258" cy="1614456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E17F04-9C6C-42BE-AA36-DF78CD010498}"/>
              </a:ext>
            </a:extLst>
          </p:cNvPr>
          <p:cNvSpPr/>
          <p:nvPr/>
        </p:nvSpPr>
        <p:spPr>
          <a:xfrm>
            <a:off x="712086" y="3205317"/>
            <a:ext cx="10444850" cy="7059560"/>
          </a:xfrm>
          <a:prstGeom prst="rect">
            <a:avLst/>
          </a:prstGeom>
          <a:solidFill>
            <a:srgbClr val="0F315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/>
          </a:p>
        </p:txBody>
      </p:sp>
      <p:sp>
        <p:nvSpPr>
          <p:cNvPr id="9219" name="Text Box 29">
            <a:extLst>
              <a:ext uri="{FF2B5EF4-FFF2-40B4-BE49-F238E27FC236}">
                <a16:creationId xmlns:a16="http://schemas.microsoft.com/office/drawing/2014/main" id="{CEEF3AB4-2E6F-4D54-8027-CCFDCA54D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411" y="397348"/>
            <a:ext cx="38823825" cy="201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4735" tIns="47368" rIns="94735" bIns="47368">
            <a:spAutoFit/>
          </a:bodyPr>
          <a:lstStyle>
            <a:lvl1pPr defTabSz="2820988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820988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820988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820988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820988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7667" b="1" dirty="0">
                <a:solidFill>
                  <a:schemeClr val="accent3"/>
                </a:solidFill>
                <a:cs typeface="Arial" panose="020B0604020202020204" pitchFamily="34" charset="0"/>
              </a:rPr>
              <a:t>Poster Template Courtesy of MakeSigns</a:t>
            </a:r>
          </a:p>
          <a:p>
            <a:pPr algn="ctr" eaLnBrk="1" hangingPunct="1"/>
            <a:r>
              <a:rPr lang="en-US" altLang="en-US" sz="4800" b="1" dirty="0">
                <a:solidFill>
                  <a:srgbClr val="FFFFFF"/>
                </a:solidFill>
                <a:cs typeface="Arial" panose="020B0604020202020204" pitchFamily="34" charset="0"/>
              </a:rPr>
              <a:t>Author Name, Franciscan University</a:t>
            </a:r>
          </a:p>
        </p:txBody>
      </p:sp>
      <p:grpSp>
        <p:nvGrpSpPr>
          <p:cNvPr id="9220" name="Group 324">
            <a:extLst>
              <a:ext uri="{FF2B5EF4-FFF2-40B4-BE49-F238E27FC236}">
                <a16:creationId xmlns:a16="http://schemas.microsoft.com/office/drawing/2014/main" id="{5E38A9BC-81E0-473B-B9D0-506A522F1671}"/>
              </a:ext>
            </a:extLst>
          </p:cNvPr>
          <p:cNvGrpSpPr>
            <a:grpSpLocks/>
          </p:cNvGrpSpPr>
          <p:nvPr/>
        </p:nvGrpSpPr>
        <p:grpSpPr bwMode="auto">
          <a:xfrm>
            <a:off x="1269661" y="3477070"/>
            <a:ext cx="9252645" cy="911225"/>
            <a:chOff x="407" y="4636"/>
            <a:chExt cx="5829" cy="861"/>
          </a:xfrm>
        </p:grpSpPr>
        <p:grpSp>
          <p:nvGrpSpPr>
            <p:cNvPr id="9641" name="Group 317">
              <a:extLst>
                <a:ext uri="{FF2B5EF4-FFF2-40B4-BE49-F238E27FC236}">
                  <a16:creationId xmlns:a16="http://schemas.microsoft.com/office/drawing/2014/main" id="{9A389074-54CC-4BA2-A8D3-78076138F9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7" y="4636"/>
              <a:ext cx="5829" cy="861"/>
              <a:chOff x="407" y="4636"/>
              <a:chExt cx="5829" cy="861"/>
            </a:xfrm>
          </p:grpSpPr>
          <p:sp>
            <p:nvSpPr>
              <p:cNvPr id="623" name="Rectangle 622">
                <a:extLst>
                  <a:ext uri="{FF2B5EF4-FFF2-40B4-BE49-F238E27FC236}">
                    <a16:creationId xmlns:a16="http://schemas.microsoft.com/office/drawing/2014/main" id="{89A3859D-44E7-4F3C-97BC-B94F6C8D9A51}"/>
                  </a:ext>
                </a:extLst>
              </p:cNvPr>
              <p:cNvSpPr/>
              <p:nvPr/>
            </p:nvSpPr>
            <p:spPr>
              <a:xfrm>
                <a:off x="407" y="4636"/>
                <a:ext cx="5829" cy="86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5800">
                  <a:solidFill>
                    <a:srgbClr val="0F3152"/>
                  </a:solidFill>
                </a:endParaRPr>
              </a:p>
            </p:txBody>
          </p:sp>
          <p:grpSp>
            <p:nvGrpSpPr>
              <p:cNvPr id="9644" name="Group 310">
                <a:extLst>
                  <a:ext uri="{FF2B5EF4-FFF2-40B4-BE49-F238E27FC236}">
                    <a16:creationId xmlns:a16="http://schemas.microsoft.com/office/drawing/2014/main" id="{400E12FA-A7CA-4CC1-B589-03DAC4ECB7B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7" y="5367"/>
                <a:ext cx="5769" cy="96"/>
                <a:chOff x="437" y="5367"/>
                <a:chExt cx="5769" cy="96"/>
              </a:xfrm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9633BD96-BC67-4457-B40B-0E18EF5FA1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437" y="5368"/>
                  <a:ext cx="368" cy="95"/>
                </a:xfrm>
                <a:prstGeom prst="rect">
                  <a:avLst/>
                </a:prstGeom>
                <a:solidFill>
                  <a:srgbClr val="EFB41D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188104" tIns="94052" rIns="188104" bIns="94052" anchor="ctr"/>
                <a:lstStyle/>
                <a:p>
                  <a:pPr algn="ctr">
                    <a:defRPr/>
                  </a:pPr>
                  <a:endParaRPr lang="en-US" sz="5800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EA9C71E8-798E-4DC6-81AF-95EBB964F9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839" y="5367"/>
                  <a:ext cx="5367" cy="95"/>
                </a:xfrm>
                <a:prstGeom prst="rect">
                  <a:avLst/>
                </a:prstGeom>
                <a:solidFill>
                  <a:schemeClr val="accent3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188104" tIns="94052" rIns="188104" bIns="94052" anchor="ctr"/>
                <a:lstStyle/>
                <a:p>
                  <a:pPr algn="ctr">
                    <a:defRPr/>
                  </a:pPr>
                  <a:endParaRPr lang="en-US" sz="5800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642" name="Rectangle 7">
              <a:extLst>
                <a:ext uri="{FF2B5EF4-FFF2-40B4-BE49-F238E27FC236}">
                  <a16:creationId xmlns:a16="http://schemas.microsoft.com/office/drawing/2014/main" id="{A308A994-B62F-4D70-BAD6-67AFD33F2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" y="4680"/>
              <a:ext cx="532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ctr"/>
            <a:lstStyle>
              <a:lvl1pPr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800" dirty="0">
                  <a:solidFill>
                    <a:schemeClr val="accent3"/>
                  </a:solidFill>
                  <a:latin typeface="Arial Black" panose="020B0A04020102020204" pitchFamily="34" charset="0"/>
                </a:rPr>
                <a:t>Abstract</a:t>
              </a:r>
            </a:p>
          </p:txBody>
        </p:sp>
      </p:grpSp>
      <p:sp>
        <p:nvSpPr>
          <p:cNvPr id="9221" name="Text Box 402">
            <a:extLst>
              <a:ext uri="{FF2B5EF4-FFF2-40B4-BE49-F238E27FC236}">
                <a16:creationId xmlns:a16="http://schemas.microsoft.com/office/drawing/2014/main" id="{143954F8-ACD6-4C22-A879-C01DB7327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661" y="4514236"/>
            <a:ext cx="9100260" cy="51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0" tIns="60960" rIns="121920" bIns="60960">
            <a:spAutoFit/>
          </a:bodyPr>
          <a:lstStyle>
            <a:lvl1pPr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33" dirty="0">
                <a:solidFill>
                  <a:schemeClr val="accent3"/>
                </a:solidFill>
              </a:rPr>
              <a:t>Insert your text here. </a:t>
            </a:r>
          </a:p>
        </p:txBody>
      </p:sp>
      <p:sp>
        <p:nvSpPr>
          <p:cNvPr id="9222" name="Text Box 403">
            <a:extLst>
              <a:ext uri="{FF2B5EF4-FFF2-40B4-BE49-F238E27FC236}">
                <a16:creationId xmlns:a16="http://schemas.microsoft.com/office/drawing/2014/main" id="{4DA0C5E7-F8C3-4B86-B4A4-26EFAF819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9966" y="4514236"/>
            <a:ext cx="9444713" cy="51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0" tIns="60960" rIns="121920" bIns="60960">
            <a:spAutoFit/>
          </a:bodyPr>
          <a:lstStyle>
            <a:lvl1pPr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33" dirty="0">
                <a:solidFill>
                  <a:srgbClr val="0F3152"/>
                </a:solidFill>
              </a:rPr>
              <a:t>Insert your text here. </a:t>
            </a:r>
          </a:p>
        </p:txBody>
      </p:sp>
      <p:sp>
        <p:nvSpPr>
          <p:cNvPr id="9223" name="Text Box 404">
            <a:extLst>
              <a:ext uri="{FF2B5EF4-FFF2-40B4-BE49-F238E27FC236}">
                <a16:creationId xmlns:a16="http://schemas.microsoft.com/office/drawing/2014/main" id="{C3D814EA-8C24-4F89-9EF1-12A87D4C6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661" y="11528954"/>
            <a:ext cx="9097085" cy="51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0" tIns="60960" rIns="121920" bIns="60960">
            <a:spAutoFit/>
          </a:bodyPr>
          <a:lstStyle>
            <a:lvl1pPr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71588" indent="-414338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33" dirty="0">
                <a:solidFill>
                  <a:srgbClr val="0F3152"/>
                </a:solidFill>
              </a:rPr>
              <a:t>Insert your text here. </a:t>
            </a:r>
          </a:p>
        </p:txBody>
      </p:sp>
      <p:sp>
        <p:nvSpPr>
          <p:cNvPr id="9224" name="Text Box 406">
            <a:extLst>
              <a:ext uri="{FF2B5EF4-FFF2-40B4-BE49-F238E27FC236}">
                <a16:creationId xmlns:a16="http://schemas.microsoft.com/office/drawing/2014/main" id="{1EB64F9E-1349-4994-A97E-F355223C8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83938" y="4514236"/>
            <a:ext cx="9406617" cy="51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0" tIns="60960" rIns="121920" bIns="60960">
            <a:spAutoFit/>
          </a:bodyPr>
          <a:lstStyle>
            <a:lvl1pPr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33" dirty="0">
                <a:solidFill>
                  <a:srgbClr val="0F3152"/>
                </a:solidFill>
              </a:rPr>
              <a:t>Insert your text here. </a:t>
            </a:r>
          </a:p>
        </p:txBody>
      </p:sp>
      <p:sp>
        <p:nvSpPr>
          <p:cNvPr id="9226" name="Text Box 764">
            <a:extLst>
              <a:ext uri="{FF2B5EF4-FFF2-40B4-BE49-F238E27FC236}">
                <a16:creationId xmlns:a16="http://schemas.microsoft.com/office/drawing/2014/main" id="{13B40757-05CA-41CF-80EA-154C0EF3D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5347" y="14627754"/>
            <a:ext cx="9444713" cy="51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0" tIns="60960" rIns="121920" bIns="60960">
            <a:spAutoFit/>
          </a:bodyPr>
          <a:lstStyle>
            <a:lvl1pPr marL="342900" indent="-3429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533" dirty="0">
                <a:solidFill>
                  <a:srgbClr val="0F3152"/>
                </a:solidFill>
              </a:rPr>
              <a:t>Insert your text here. </a:t>
            </a:r>
          </a:p>
        </p:txBody>
      </p:sp>
      <p:sp>
        <p:nvSpPr>
          <p:cNvPr id="9228" name="Text Box 406">
            <a:extLst>
              <a:ext uri="{FF2B5EF4-FFF2-40B4-BE49-F238E27FC236}">
                <a16:creationId xmlns:a16="http://schemas.microsoft.com/office/drawing/2014/main" id="{34C70872-011E-4D30-A52D-81DD7FCF6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83938" y="12510030"/>
            <a:ext cx="9406617" cy="51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0" tIns="60960" rIns="121920" bIns="60960">
            <a:spAutoFit/>
          </a:bodyPr>
          <a:lstStyle>
            <a:lvl1pPr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33" dirty="0">
                <a:solidFill>
                  <a:srgbClr val="0F3152"/>
                </a:solidFill>
              </a:rPr>
              <a:t>Insert your text here. </a:t>
            </a:r>
          </a:p>
        </p:txBody>
      </p:sp>
      <p:grpSp>
        <p:nvGrpSpPr>
          <p:cNvPr id="9229" name="Group 325">
            <a:extLst>
              <a:ext uri="{FF2B5EF4-FFF2-40B4-BE49-F238E27FC236}">
                <a16:creationId xmlns:a16="http://schemas.microsoft.com/office/drawing/2014/main" id="{704C1466-71D8-4111-B5A9-F65C3F3ECA40}"/>
              </a:ext>
            </a:extLst>
          </p:cNvPr>
          <p:cNvGrpSpPr>
            <a:grpSpLocks/>
          </p:cNvGrpSpPr>
          <p:nvPr/>
        </p:nvGrpSpPr>
        <p:grpSpPr bwMode="auto">
          <a:xfrm>
            <a:off x="11969966" y="3477070"/>
            <a:ext cx="9252645" cy="911225"/>
            <a:chOff x="7148" y="4636"/>
            <a:chExt cx="5829" cy="861"/>
          </a:xfrm>
        </p:grpSpPr>
        <p:grpSp>
          <p:nvGrpSpPr>
            <p:cNvPr id="9635" name="Group 316">
              <a:extLst>
                <a:ext uri="{FF2B5EF4-FFF2-40B4-BE49-F238E27FC236}">
                  <a16:creationId xmlns:a16="http://schemas.microsoft.com/office/drawing/2014/main" id="{D1693D20-4BE8-4DB9-A84C-669EB36E31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48" y="4636"/>
              <a:ext cx="5829" cy="861"/>
              <a:chOff x="7148" y="4636"/>
              <a:chExt cx="5829" cy="861"/>
            </a:xfrm>
          </p:grpSpPr>
          <p:sp>
            <p:nvSpPr>
              <p:cNvPr id="629" name="Rectangle 628">
                <a:extLst>
                  <a:ext uri="{FF2B5EF4-FFF2-40B4-BE49-F238E27FC236}">
                    <a16:creationId xmlns:a16="http://schemas.microsoft.com/office/drawing/2014/main" id="{68F3F8B3-E3DF-4089-A149-1AAA54959BD5}"/>
                  </a:ext>
                </a:extLst>
              </p:cNvPr>
              <p:cNvSpPr/>
              <p:nvPr/>
            </p:nvSpPr>
            <p:spPr>
              <a:xfrm>
                <a:off x="7148" y="4636"/>
                <a:ext cx="5829" cy="8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5800">
                  <a:solidFill>
                    <a:srgbClr val="0F3152"/>
                  </a:solidFill>
                </a:endParaRPr>
              </a:p>
            </p:txBody>
          </p:sp>
          <p:grpSp>
            <p:nvGrpSpPr>
              <p:cNvPr id="9638" name="Group 311">
                <a:extLst>
                  <a:ext uri="{FF2B5EF4-FFF2-40B4-BE49-F238E27FC236}">
                    <a16:creationId xmlns:a16="http://schemas.microsoft.com/office/drawing/2014/main" id="{3A8B8886-9B46-41C9-80D9-3B49036AC70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178" y="5367"/>
                <a:ext cx="5769" cy="96"/>
                <a:chOff x="7178" y="5367"/>
                <a:chExt cx="5769" cy="96"/>
              </a:xfrm>
            </p:grpSpPr>
            <p:sp>
              <p:nvSpPr>
                <p:cNvPr id="631" name="Rectangle 630">
                  <a:extLst>
                    <a:ext uri="{FF2B5EF4-FFF2-40B4-BE49-F238E27FC236}">
                      <a16:creationId xmlns:a16="http://schemas.microsoft.com/office/drawing/2014/main" id="{ACD5900B-46B4-4CFD-A0E2-7A52AF0948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7178" y="5368"/>
                  <a:ext cx="368" cy="95"/>
                </a:xfrm>
                <a:prstGeom prst="rect">
                  <a:avLst/>
                </a:prstGeom>
                <a:solidFill>
                  <a:srgbClr val="EFB41D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188104" tIns="94052" rIns="188104" bIns="94052" anchor="ctr"/>
                <a:lstStyle/>
                <a:p>
                  <a:pPr algn="ctr">
                    <a:defRPr/>
                  </a:pPr>
                  <a:endParaRPr lang="en-US" sz="5800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  <p:sp>
              <p:nvSpPr>
                <p:cNvPr id="632" name="Rectangle 631">
                  <a:extLst>
                    <a:ext uri="{FF2B5EF4-FFF2-40B4-BE49-F238E27FC236}">
                      <a16:creationId xmlns:a16="http://schemas.microsoft.com/office/drawing/2014/main" id="{75BF5C85-7D69-4218-B89A-7C9169804B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7580" y="5367"/>
                  <a:ext cx="5367" cy="95"/>
                </a:xfrm>
                <a:prstGeom prst="rect">
                  <a:avLst/>
                </a:prstGeom>
                <a:solidFill>
                  <a:srgbClr val="0F3152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188104" tIns="94052" rIns="188104" bIns="94052" anchor="ctr"/>
                <a:lstStyle/>
                <a:p>
                  <a:pPr algn="ctr">
                    <a:defRPr/>
                  </a:pPr>
                  <a:endParaRPr lang="en-US" sz="5800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636" name="Rectangle 7">
              <a:extLst>
                <a:ext uri="{FF2B5EF4-FFF2-40B4-BE49-F238E27FC236}">
                  <a16:creationId xmlns:a16="http://schemas.microsoft.com/office/drawing/2014/main" id="{A480791E-0BCC-4067-9371-93BEA5A178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1" y="4680"/>
              <a:ext cx="532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ctr"/>
            <a:lstStyle>
              <a:lvl1pPr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800" dirty="0">
                  <a:solidFill>
                    <a:srgbClr val="0F3152"/>
                  </a:solidFill>
                  <a:latin typeface="Arial Black" panose="020B0A04020102020204" pitchFamily="34" charset="0"/>
                </a:rPr>
                <a:t>Methods</a:t>
              </a:r>
            </a:p>
          </p:txBody>
        </p:sp>
      </p:grpSp>
      <p:grpSp>
        <p:nvGrpSpPr>
          <p:cNvPr id="9230" name="Group 326">
            <a:extLst>
              <a:ext uri="{FF2B5EF4-FFF2-40B4-BE49-F238E27FC236}">
                <a16:creationId xmlns:a16="http://schemas.microsoft.com/office/drawing/2014/main" id="{89EAE0B9-54A2-47EF-86FA-14FAB539E3F0}"/>
              </a:ext>
            </a:extLst>
          </p:cNvPr>
          <p:cNvGrpSpPr>
            <a:grpSpLocks/>
          </p:cNvGrpSpPr>
          <p:nvPr/>
        </p:nvGrpSpPr>
        <p:grpSpPr bwMode="auto">
          <a:xfrm>
            <a:off x="22583938" y="3477070"/>
            <a:ext cx="9252645" cy="911225"/>
            <a:chOff x="14039" y="4636"/>
            <a:chExt cx="5829" cy="861"/>
          </a:xfrm>
        </p:grpSpPr>
        <p:grpSp>
          <p:nvGrpSpPr>
            <p:cNvPr id="9629" name="Group 315">
              <a:extLst>
                <a:ext uri="{FF2B5EF4-FFF2-40B4-BE49-F238E27FC236}">
                  <a16:creationId xmlns:a16="http://schemas.microsoft.com/office/drawing/2014/main" id="{01DB6D48-62BA-465B-978B-BABA1B05EB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039" y="4636"/>
              <a:ext cx="5829" cy="861"/>
              <a:chOff x="14039" y="4636"/>
              <a:chExt cx="5829" cy="861"/>
            </a:xfrm>
          </p:grpSpPr>
          <p:sp>
            <p:nvSpPr>
              <p:cNvPr id="636" name="Rectangle 635">
                <a:extLst>
                  <a:ext uri="{FF2B5EF4-FFF2-40B4-BE49-F238E27FC236}">
                    <a16:creationId xmlns:a16="http://schemas.microsoft.com/office/drawing/2014/main" id="{5E9D0C74-1C42-4A6B-B330-6D61AFC7029E}"/>
                  </a:ext>
                </a:extLst>
              </p:cNvPr>
              <p:cNvSpPr/>
              <p:nvPr/>
            </p:nvSpPr>
            <p:spPr>
              <a:xfrm>
                <a:off x="14039" y="4636"/>
                <a:ext cx="5829" cy="8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5800">
                  <a:solidFill>
                    <a:srgbClr val="0F3152"/>
                  </a:solidFill>
                </a:endParaRPr>
              </a:p>
            </p:txBody>
          </p:sp>
          <p:grpSp>
            <p:nvGrpSpPr>
              <p:cNvPr id="9632" name="Group 312">
                <a:extLst>
                  <a:ext uri="{FF2B5EF4-FFF2-40B4-BE49-F238E27FC236}">
                    <a16:creationId xmlns:a16="http://schemas.microsoft.com/office/drawing/2014/main" id="{59C7479A-EC3C-4EC5-A3C5-8D0BEDCF701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069" y="5367"/>
                <a:ext cx="5769" cy="96"/>
                <a:chOff x="14069" y="5367"/>
                <a:chExt cx="5769" cy="96"/>
              </a:xfrm>
            </p:grpSpPr>
            <p:sp>
              <p:nvSpPr>
                <p:cNvPr id="638" name="Rectangle 637">
                  <a:extLst>
                    <a:ext uri="{FF2B5EF4-FFF2-40B4-BE49-F238E27FC236}">
                      <a16:creationId xmlns:a16="http://schemas.microsoft.com/office/drawing/2014/main" id="{1141A1EC-95A7-4E77-AC08-DCA2908D00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14069" y="5368"/>
                  <a:ext cx="368" cy="95"/>
                </a:xfrm>
                <a:prstGeom prst="rect">
                  <a:avLst/>
                </a:prstGeom>
                <a:solidFill>
                  <a:srgbClr val="EFB41D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188104" tIns="94052" rIns="188104" bIns="94052" anchor="ctr"/>
                <a:lstStyle/>
                <a:p>
                  <a:pPr algn="ctr">
                    <a:defRPr/>
                  </a:pPr>
                  <a:endParaRPr lang="en-US" sz="5800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  <p:sp>
              <p:nvSpPr>
                <p:cNvPr id="639" name="Rectangle 638">
                  <a:extLst>
                    <a:ext uri="{FF2B5EF4-FFF2-40B4-BE49-F238E27FC236}">
                      <a16:creationId xmlns:a16="http://schemas.microsoft.com/office/drawing/2014/main" id="{67741B71-4FDA-4300-90DC-27C8BEBC5D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14471" y="5367"/>
                  <a:ext cx="5367" cy="95"/>
                </a:xfrm>
                <a:prstGeom prst="rect">
                  <a:avLst/>
                </a:prstGeom>
                <a:solidFill>
                  <a:srgbClr val="073767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188104" tIns="94052" rIns="188104" bIns="94052" anchor="ctr"/>
                <a:lstStyle/>
                <a:p>
                  <a:pPr algn="ctr">
                    <a:defRPr/>
                  </a:pPr>
                  <a:endParaRPr lang="en-US" sz="5800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630" name="Rectangle 7">
              <a:extLst>
                <a:ext uri="{FF2B5EF4-FFF2-40B4-BE49-F238E27FC236}">
                  <a16:creationId xmlns:a16="http://schemas.microsoft.com/office/drawing/2014/main" id="{20DC4EA3-138E-431D-A968-9A8276840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2" y="4680"/>
              <a:ext cx="532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ctr"/>
            <a:lstStyle>
              <a:lvl1pPr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800">
                  <a:solidFill>
                    <a:srgbClr val="0F3152"/>
                  </a:solidFill>
                  <a:latin typeface="Arial Black" panose="020B0A04020102020204" pitchFamily="34" charset="0"/>
                </a:rPr>
                <a:t>Results</a:t>
              </a:r>
            </a:p>
          </p:txBody>
        </p:sp>
      </p:grpSp>
      <p:grpSp>
        <p:nvGrpSpPr>
          <p:cNvPr id="9231" name="Group 327">
            <a:extLst>
              <a:ext uri="{FF2B5EF4-FFF2-40B4-BE49-F238E27FC236}">
                <a16:creationId xmlns:a16="http://schemas.microsoft.com/office/drawing/2014/main" id="{0BE131C5-B9D7-4B1D-AE62-D7DD45631522}"/>
              </a:ext>
            </a:extLst>
          </p:cNvPr>
          <p:cNvGrpSpPr>
            <a:grpSpLocks/>
          </p:cNvGrpSpPr>
          <p:nvPr/>
        </p:nvGrpSpPr>
        <p:grpSpPr bwMode="auto">
          <a:xfrm>
            <a:off x="33335347" y="3477070"/>
            <a:ext cx="9252645" cy="911225"/>
            <a:chOff x="21205" y="4636"/>
            <a:chExt cx="5829" cy="861"/>
          </a:xfrm>
        </p:grpSpPr>
        <p:grpSp>
          <p:nvGrpSpPr>
            <p:cNvPr id="9623" name="Group 314">
              <a:extLst>
                <a:ext uri="{FF2B5EF4-FFF2-40B4-BE49-F238E27FC236}">
                  <a16:creationId xmlns:a16="http://schemas.microsoft.com/office/drawing/2014/main" id="{29CE496B-7AD7-400A-BB7E-F0E4D845CE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05" y="4636"/>
              <a:ext cx="5829" cy="861"/>
              <a:chOff x="21205" y="4636"/>
              <a:chExt cx="5829" cy="861"/>
            </a:xfrm>
          </p:grpSpPr>
          <p:sp>
            <p:nvSpPr>
              <p:cNvPr id="643" name="Rectangle 642">
                <a:extLst>
                  <a:ext uri="{FF2B5EF4-FFF2-40B4-BE49-F238E27FC236}">
                    <a16:creationId xmlns:a16="http://schemas.microsoft.com/office/drawing/2014/main" id="{1196AAE9-CBC5-4693-A131-2A450E30FDA7}"/>
                  </a:ext>
                </a:extLst>
              </p:cNvPr>
              <p:cNvSpPr/>
              <p:nvPr/>
            </p:nvSpPr>
            <p:spPr>
              <a:xfrm>
                <a:off x="21205" y="4636"/>
                <a:ext cx="5829" cy="8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5800">
                  <a:solidFill>
                    <a:srgbClr val="0F3152"/>
                  </a:solidFill>
                </a:endParaRPr>
              </a:p>
            </p:txBody>
          </p:sp>
          <p:grpSp>
            <p:nvGrpSpPr>
              <p:cNvPr id="9626" name="Group 313">
                <a:extLst>
                  <a:ext uri="{FF2B5EF4-FFF2-40B4-BE49-F238E27FC236}">
                    <a16:creationId xmlns:a16="http://schemas.microsoft.com/office/drawing/2014/main" id="{8FACA9CC-15C3-4859-9A33-590EAC160E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235" y="5367"/>
                <a:ext cx="5769" cy="96"/>
                <a:chOff x="21235" y="5367"/>
                <a:chExt cx="5769" cy="96"/>
              </a:xfrm>
            </p:grpSpPr>
            <p:sp>
              <p:nvSpPr>
                <p:cNvPr id="645" name="Rectangle 644">
                  <a:extLst>
                    <a:ext uri="{FF2B5EF4-FFF2-40B4-BE49-F238E27FC236}">
                      <a16:creationId xmlns:a16="http://schemas.microsoft.com/office/drawing/2014/main" id="{9E6E7BDA-89BE-43E5-83B5-69ACB35C29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21235" y="5368"/>
                  <a:ext cx="368" cy="95"/>
                </a:xfrm>
                <a:prstGeom prst="rect">
                  <a:avLst/>
                </a:prstGeom>
                <a:solidFill>
                  <a:srgbClr val="EFB41D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188104" tIns="94052" rIns="188104" bIns="94052" anchor="ctr"/>
                <a:lstStyle/>
                <a:p>
                  <a:pPr algn="ctr">
                    <a:defRPr/>
                  </a:pPr>
                  <a:endParaRPr lang="en-US" sz="5800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  <p:sp>
              <p:nvSpPr>
                <p:cNvPr id="646" name="Rectangle 645">
                  <a:extLst>
                    <a:ext uri="{FF2B5EF4-FFF2-40B4-BE49-F238E27FC236}">
                      <a16:creationId xmlns:a16="http://schemas.microsoft.com/office/drawing/2014/main" id="{CF4C3852-DBCB-4886-A276-613E49D8CC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21637" y="5367"/>
                  <a:ext cx="5367" cy="95"/>
                </a:xfrm>
                <a:prstGeom prst="rect">
                  <a:avLst/>
                </a:prstGeom>
                <a:solidFill>
                  <a:srgbClr val="0F3152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188104" tIns="94052" rIns="188104" bIns="94052" anchor="ctr"/>
                <a:lstStyle/>
                <a:p>
                  <a:pPr algn="ctr">
                    <a:defRPr/>
                  </a:pPr>
                  <a:endParaRPr lang="en-US" sz="5800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624" name="Rectangle 7">
              <a:extLst>
                <a:ext uri="{FF2B5EF4-FFF2-40B4-BE49-F238E27FC236}">
                  <a16:creationId xmlns:a16="http://schemas.microsoft.com/office/drawing/2014/main" id="{2F47E302-23C6-4A7A-82FB-93DBC5AAB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38" y="4680"/>
              <a:ext cx="532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ctr"/>
            <a:lstStyle>
              <a:lvl1pPr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800">
                  <a:solidFill>
                    <a:srgbClr val="0F3152"/>
                  </a:solidFill>
                  <a:latin typeface="Arial Black" panose="020B0A04020102020204" pitchFamily="34" charset="0"/>
                </a:rPr>
                <a:t>Conclusion</a:t>
              </a:r>
            </a:p>
          </p:txBody>
        </p:sp>
      </p:grpSp>
      <p:grpSp>
        <p:nvGrpSpPr>
          <p:cNvPr id="9232" name="Group 322">
            <a:extLst>
              <a:ext uri="{FF2B5EF4-FFF2-40B4-BE49-F238E27FC236}">
                <a16:creationId xmlns:a16="http://schemas.microsoft.com/office/drawing/2014/main" id="{E3123A8B-EF5D-4CBA-9797-180EFBE4C267}"/>
              </a:ext>
            </a:extLst>
          </p:cNvPr>
          <p:cNvGrpSpPr>
            <a:grpSpLocks/>
          </p:cNvGrpSpPr>
          <p:nvPr/>
        </p:nvGrpSpPr>
        <p:grpSpPr bwMode="auto">
          <a:xfrm>
            <a:off x="22583938" y="11558588"/>
            <a:ext cx="9252645" cy="911225"/>
            <a:chOff x="14039" y="12412"/>
            <a:chExt cx="5829" cy="861"/>
          </a:xfrm>
        </p:grpSpPr>
        <p:grpSp>
          <p:nvGrpSpPr>
            <p:cNvPr id="9617" name="Group 319">
              <a:extLst>
                <a:ext uri="{FF2B5EF4-FFF2-40B4-BE49-F238E27FC236}">
                  <a16:creationId xmlns:a16="http://schemas.microsoft.com/office/drawing/2014/main" id="{777C0CA8-8545-4E56-8D9D-76656A8D87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039" y="12412"/>
              <a:ext cx="5829" cy="861"/>
              <a:chOff x="14039" y="12412"/>
              <a:chExt cx="5829" cy="861"/>
            </a:xfrm>
          </p:grpSpPr>
          <p:sp>
            <p:nvSpPr>
              <p:cNvPr id="650" name="Rectangle 649">
                <a:extLst>
                  <a:ext uri="{FF2B5EF4-FFF2-40B4-BE49-F238E27FC236}">
                    <a16:creationId xmlns:a16="http://schemas.microsoft.com/office/drawing/2014/main" id="{6608E30E-DBD1-4BFC-9ACB-9CF8188AE000}"/>
                  </a:ext>
                </a:extLst>
              </p:cNvPr>
              <p:cNvSpPr/>
              <p:nvPr/>
            </p:nvSpPr>
            <p:spPr>
              <a:xfrm>
                <a:off x="14039" y="12412"/>
                <a:ext cx="5829" cy="8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5800">
                  <a:solidFill>
                    <a:srgbClr val="0F3152"/>
                  </a:solidFill>
                </a:endParaRPr>
              </a:p>
            </p:txBody>
          </p:sp>
          <p:grpSp>
            <p:nvGrpSpPr>
              <p:cNvPr id="9620" name="Group 308">
                <a:extLst>
                  <a:ext uri="{FF2B5EF4-FFF2-40B4-BE49-F238E27FC236}">
                    <a16:creationId xmlns:a16="http://schemas.microsoft.com/office/drawing/2014/main" id="{071CA26B-015B-496F-9E8C-69C974820D1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069" y="13143"/>
                <a:ext cx="5769" cy="96"/>
                <a:chOff x="14069" y="13143"/>
                <a:chExt cx="5769" cy="96"/>
              </a:xfrm>
            </p:grpSpPr>
            <p:sp>
              <p:nvSpPr>
                <p:cNvPr id="652" name="Rectangle 651">
                  <a:extLst>
                    <a:ext uri="{FF2B5EF4-FFF2-40B4-BE49-F238E27FC236}">
                      <a16:creationId xmlns:a16="http://schemas.microsoft.com/office/drawing/2014/main" id="{FCBD8C5D-0205-404E-A27B-A259981C61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14069" y="13144"/>
                  <a:ext cx="368" cy="95"/>
                </a:xfrm>
                <a:prstGeom prst="rect">
                  <a:avLst/>
                </a:prstGeom>
                <a:solidFill>
                  <a:srgbClr val="EFB41D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188104" tIns="94052" rIns="188104" bIns="94052" anchor="ctr"/>
                <a:lstStyle/>
                <a:p>
                  <a:pPr algn="ctr">
                    <a:defRPr/>
                  </a:pPr>
                  <a:endParaRPr lang="en-US" sz="5800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  <p:sp>
              <p:nvSpPr>
                <p:cNvPr id="653" name="Rectangle 652">
                  <a:extLst>
                    <a:ext uri="{FF2B5EF4-FFF2-40B4-BE49-F238E27FC236}">
                      <a16:creationId xmlns:a16="http://schemas.microsoft.com/office/drawing/2014/main" id="{72FEB2E1-8A96-452C-BB94-701C6F6978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14471" y="13143"/>
                  <a:ext cx="5367" cy="95"/>
                </a:xfrm>
                <a:prstGeom prst="rect">
                  <a:avLst/>
                </a:prstGeom>
                <a:solidFill>
                  <a:srgbClr val="0F3152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188104" tIns="94052" rIns="188104" bIns="94052" anchor="ctr"/>
                <a:lstStyle/>
                <a:p>
                  <a:pPr algn="ctr">
                    <a:defRPr/>
                  </a:pPr>
                  <a:endParaRPr lang="en-US" sz="5800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618" name="Rectangle 7">
              <a:extLst>
                <a:ext uri="{FF2B5EF4-FFF2-40B4-BE49-F238E27FC236}">
                  <a16:creationId xmlns:a16="http://schemas.microsoft.com/office/drawing/2014/main" id="{55F7004A-7036-4A5B-8AD7-40C24DCAA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2" y="12456"/>
              <a:ext cx="532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ctr"/>
            <a:lstStyle>
              <a:lvl1pPr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800">
                  <a:solidFill>
                    <a:srgbClr val="0F3152"/>
                  </a:solidFill>
                  <a:latin typeface="Arial Black" panose="020B0A04020102020204" pitchFamily="34" charset="0"/>
                </a:rPr>
                <a:t>Discussion</a:t>
              </a:r>
            </a:p>
          </p:txBody>
        </p:sp>
      </p:grpSp>
      <p:grpSp>
        <p:nvGrpSpPr>
          <p:cNvPr id="9233" name="Group 321">
            <a:extLst>
              <a:ext uri="{FF2B5EF4-FFF2-40B4-BE49-F238E27FC236}">
                <a16:creationId xmlns:a16="http://schemas.microsoft.com/office/drawing/2014/main" id="{ADB3CC7F-84DB-4070-9346-35AC3FAE61EB}"/>
              </a:ext>
            </a:extLst>
          </p:cNvPr>
          <p:cNvGrpSpPr>
            <a:grpSpLocks/>
          </p:cNvGrpSpPr>
          <p:nvPr/>
        </p:nvGrpSpPr>
        <p:grpSpPr bwMode="auto">
          <a:xfrm>
            <a:off x="33335347" y="13641388"/>
            <a:ext cx="9252645" cy="911225"/>
            <a:chOff x="21205" y="14380"/>
            <a:chExt cx="5829" cy="861"/>
          </a:xfrm>
        </p:grpSpPr>
        <p:grpSp>
          <p:nvGrpSpPr>
            <p:cNvPr id="9611" name="Group 320">
              <a:extLst>
                <a:ext uri="{FF2B5EF4-FFF2-40B4-BE49-F238E27FC236}">
                  <a16:creationId xmlns:a16="http://schemas.microsoft.com/office/drawing/2014/main" id="{D827D05B-8F3E-4AE7-B59B-0C3916D6B2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05" y="14380"/>
              <a:ext cx="5829" cy="861"/>
              <a:chOff x="21205" y="14380"/>
              <a:chExt cx="5829" cy="861"/>
            </a:xfrm>
          </p:grpSpPr>
          <p:sp>
            <p:nvSpPr>
              <p:cNvPr id="657" name="Rectangle 656">
                <a:extLst>
                  <a:ext uri="{FF2B5EF4-FFF2-40B4-BE49-F238E27FC236}">
                    <a16:creationId xmlns:a16="http://schemas.microsoft.com/office/drawing/2014/main" id="{48E298B9-97F2-45E6-AAE7-1A65E6D47AB4}"/>
                  </a:ext>
                </a:extLst>
              </p:cNvPr>
              <p:cNvSpPr/>
              <p:nvPr/>
            </p:nvSpPr>
            <p:spPr>
              <a:xfrm>
                <a:off x="21205" y="14380"/>
                <a:ext cx="5829" cy="8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5800">
                  <a:solidFill>
                    <a:srgbClr val="0F3152"/>
                  </a:solidFill>
                </a:endParaRPr>
              </a:p>
            </p:txBody>
          </p:sp>
          <p:grpSp>
            <p:nvGrpSpPr>
              <p:cNvPr id="9614" name="Group 307">
                <a:extLst>
                  <a:ext uri="{FF2B5EF4-FFF2-40B4-BE49-F238E27FC236}">
                    <a16:creationId xmlns:a16="http://schemas.microsoft.com/office/drawing/2014/main" id="{6533262A-82BD-4B71-A45E-9DAE4A81083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235" y="15111"/>
                <a:ext cx="5769" cy="96"/>
                <a:chOff x="21235" y="15111"/>
                <a:chExt cx="5769" cy="96"/>
              </a:xfrm>
            </p:grpSpPr>
            <p:sp>
              <p:nvSpPr>
                <p:cNvPr id="659" name="Rectangle 658">
                  <a:extLst>
                    <a:ext uri="{FF2B5EF4-FFF2-40B4-BE49-F238E27FC236}">
                      <a16:creationId xmlns:a16="http://schemas.microsoft.com/office/drawing/2014/main" id="{1EB56334-19F2-427B-A3F6-1944AFB5A5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21235" y="15112"/>
                  <a:ext cx="368" cy="95"/>
                </a:xfrm>
                <a:prstGeom prst="rect">
                  <a:avLst/>
                </a:prstGeom>
                <a:solidFill>
                  <a:srgbClr val="EFB41D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188104" tIns="94052" rIns="188104" bIns="94052" anchor="ctr"/>
                <a:lstStyle/>
                <a:p>
                  <a:pPr algn="ctr">
                    <a:defRPr/>
                  </a:pPr>
                  <a:endParaRPr lang="en-US" sz="5800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  <p:sp>
              <p:nvSpPr>
                <p:cNvPr id="660" name="Rectangle 659">
                  <a:extLst>
                    <a:ext uri="{FF2B5EF4-FFF2-40B4-BE49-F238E27FC236}">
                      <a16:creationId xmlns:a16="http://schemas.microsoft.com/office/drawing/2014/main" id="{F1DF283E-82F6-41A1-AF0B-3290B0AF3F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21637" y="15111"/>
                  <a:ext cx="5367" cy="95"/>
                </a:xfrm>
                <a:prstGeom prst="rect">
                  <a:avLst/>
                </a:prstGeom>
                <a:solidFill>
                  <a:srgbClr val="0F3152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188104" tIns="94052" rIns="188104" bIns="94052" anchor="ctr"/>
                <a:lstStyle/>
                <a:p>
                  <a:pPr algn="ctr">
                    <a:defRPr/>
                  </a:pPr>
                  <a:endParaRPr lang="en-US" sz="5800" dirty="0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612" name="Rectangle 7">
              <a:extLst>
                <a:ext uri="{FF2B5EF4-FFF2-40B4-BE49-F238E27FC236}">
                  <a16:creationId xmlns:a16="http://schemas.microsoft.com/office/drawing/2014/main" id="{3074345D-8B03-4138-8530-1FAE2D55A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38" y="14424"/>
              <a:ext cx="532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ctr"/>
            <a:lstStyle>
              <a:lvl1pPr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800">
                  <a:solidFill>
                    <a:srgbClr val="0F3152"/>
                  </a:solidFill>
                  <a:latin typeface="Arial Black" panose="020B0A04020102020204" pitchFamily="34" charset="0"/>
                </a:rPr>
                <a:t>References</a:t>
              </a:r>
            </a:p>
          </p:txBody>
        </p:sp>
      </p:grpSp>
      <p:grpSp>
        <p:nvGrpSpPr>
          <p:cNvPr id="9234" name="Group 323">
            <a:extLst>
              <a:ext uri="{FF2B5EF4-FFF2-40B4-BE49-F238E27FC236}">
                <a16:creationId xmlns:a16="http://schemas.microsoft.com/office/drawing/2014/main" id="{35449F9C-7933-4487-B005-E9BE4F2C69CA}"/>
              </a:ext>
            </a:extLst>
          </p:cNvPr>
          <p:cNvGrpSpPr>
            <a:grpSpLocks/>
          </p:cNvGrpSpPr>
          <p:nvPr/>
        </p:nvGrpSpPr>
        <p:grpSpPr bwMode="auto">
          <a:xfrm>
            <a:off x="1269661" y="10517188"/>
            <a:ext cx="9252645" cy="911225"/>
            <a:chOff x="407" y="11428"/>
            <a:chExt cx="5829" cy="861"/>
          </a:xfrm>
        </p:grpSpPr>
        <p:grpSp>
          <p:nvGrpSpPr>
            <p:cNvPr id="9605" name="Group 318">
              <a:extLst>
                <a:ext uri="{FF2B5EF4-FFF2-40B4-BE49-F238E27FC236}">
                  <a16:creationId xmlns:a16="http://schemas.microsoft.com/office/drawing/2014/main" id="{134722B0-78C2-4A8A-93CD-32B5763E5F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7" y="11428"/>
              <a:ext cx="5829" cy="861"/>
              <a:chOff x="407" y="11428"/>
              <a:chExt cx="5829" cy="861"/>
            </a:xfrm>
          </p:grpSpPr>
          <p:sp>
            <p:nvSpPr>
              <p:cNvPr id="664" name="Rectangle 663">
                <a:extLst>
                  <a:ext uri="{FF2B5EF4-FFF2-40B4-BE49-F238E27FC236}">
                    <a16:creationId xmlns:a16="http://schemas.microsoft.com/office/drawing/2014/main" id="{B32851E1-51EE-492D-962A-ED2209D576CE}"/>
                  </a:ext>
                </a:extLst>
              </p:cNvPr>
              <p:cNvSpPr/>
              <p:nvPr/>
            </p:nvSpPr>
            <p:spPr>
              <a:xfrm>
                <a:off x="407" y="11428"/>
                <a:ext cx="5829" cy="8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5800">
                  <a:solidFill>
                    <a:srgbClr val="0F3152"/>
                  </a:solidFill>
                </a:endParaRPr>
              </a:p>
            </p:txBody>
          </p:sp>
          <p:grpSp>
            <p:nvGrpSpPr>
              <p:cNvPr id="9608" name="Group 309">
                <a:extLst>
                  <a:ext uri="{FF2B5EF4-FFF2-40B4-BE49-F238E27FC236}">
                    <a16:creationId xmlns:a16="http://schemas.microsoft.com/office/drawing/2014/main" id="{D34A94CA-36A3-4931-A710-D2ABE95549B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7" y="12159"/>
                <a:ext cx="5769" cy="96"/>
                <a:chOff x="437" y="12159"/>
                <a:chExt cx="5769" cy="96"/>
              </a:xfrm>
            </p:grpSpPr>
            <p:sp>
              <p:nvSpPr>
                <p:cNvPr id="666" name="Rectangle 665">
                  <a:extLst>
                    <a:ext uri="{FF2B5EF4-FFF2-40B4-BE49-F238E27FC236}">
                      <a16:creationId xmlns:a16="http://schemas.microsoft.com/office/drawing/2014/main" id="{FD5D4DED-E399-4ABC-AC1C-8D09D40DE3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437" y="12160"/>
                  <a:ext cx="368" cy="95"/>
                </a:xfrm>
                <a:prstGeom prst="rect">
                  <a:avLst/>
                </a:prstGeom>
                <a:solidFill>
                  <a:srgbClr val="EFB41D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188104" tIns="94052" rIns="188104" bIns="94052" anchor="ctr"/>
                <a:lstStyle/>
                <a:p>
                  <a:pPr algn="ctr">
                    <a:defRPr/>
                  </a:pPr>
                  <a:endParaRPr lang="en-US" sz="5800" dirty="0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  <p:sp>
              <p:nvSpPr>
                <p:cNvPr id="667" name="Rectangle 666">
                  <a:extLst>
                    <a:ext uri="{FF2B5EF4-FFF2-40B4-BE49-F238E27FC236}">
                      <a16:creationId xmlns:a16="http://schemas.microsoft.com/office/drawing/2014/main" id="{4C5FF873-526E-44A4-8E23-87820BFC9A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839" y="12159"/>
                  <a:ext cx="5367" cy="95"/>
                </a:xfrm>
                <a:prstGeom prst="rect">
                  <a:avLst/>
                </a:prstGeom>
                <a:solidFill>
                  <a:srgbClr val="0F3152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188104" tIns="94052" rIns="188104" bIns="94052" anchor="ctr"/>
                <a:lstStyle/>
                <a:p>
                  <a:pPr algn="ctr">
                    <a:defRPr/>
                  </a:pPr>
                  <a:endParaRPr lang="en-US" sz="5800" dirty="0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606" name="Rectangle 7">
              <a:extLst>
                <a:ext uri="{FF2B5EF4-FFF2-40B4-BE49-F238E27FC236}">
                  <a16:creationId xmlns:a16="http://schemas.microsoft.com/office/drawing/2014/main" id="{118FC315-9FA0-4C5F-9837-E28F45197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" y="11472"/>
              <a:ext cx="532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 anchor="ctr"/>
            <a:lstStyle>
              <a:lvl1pPr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800" dirty="0">
                  <a:solidFill>
                    <a:srgbClr val="0F3152"/>
                  </a:solidFill>
                  <a:latin typeface="Arial Black" panose="020B0A04020102020204" pitchFamily="34" charset="0"/>
                </a:rPr>
                <a:t>Objective</a:t>
              </a:r>
            </a:p>
          </p:txBody>
        </p:sp>
      </p:grp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F181B5C-1483-4B8C-A5C5-D7F2E6E084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310452"/>
              </p:ext>
            </p:extLst>
          </p:nvPr>
        </p:nvGraphicFramePr>
        <p:xfrm>
          <a:off x="37814310" y="19849042"/>
          <a:ext cx="5369036" cy="1578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orelDRAW" r:id="rId4" imgW="8758518" imgH="2575652" progId="CorelDraw.Graphic.17">
                  <p:embed/>
                </p:oleObj>
              </mc:Choice>
              <mc:Fallback>
                <p:oleObj name="CorelDRAW" r:id="rId4" imgW="8758518" imgH="2575652" progId="CorelDraw.Graphic.17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6E07B087-1355-4D7B-B11A-36BF6104F8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814310" y="19849042"/>
                        <a:ext cx="5369036" cy="15784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LLU Colors">
      <a:dk1>
        <a:srgbClr val="FFEEC8"/>
      </a:dk1>
      <a:lt1>
        <a:srgbClr val="FFEEC8"/>
      </a:lt1>
      <a:dk2>
        <a:srgbClr val="FFEEC8"/>
      </a:dk2>
      <a:lt2>
        <a:srgbClr val="808080"/>
      </a:lt2>
      <a:accent1>
        <a:srgbClr val="073767"/>
      </a:accent1>
      <a:accent2>
        <a:srgbClr val="B0681C"/>
      </a:accent2>
      <a:accent3>
        <a:srgbClr val="FFFFFF"/>
      </a:accent3>
      <a:accent4>
        <a:srgbClr val="DADADA"/>
      </a:accent4>
      <a:accent5>
        <a:srgbClr val="AAAEB8"/>
      </a:accent5>
      <a:accent6>
        <a:srgbClr val="9F5E18"/>
      </a:accent6>
      <a:hlink>
        <a:srgbClr val="1573CA"/>
      </a:hlink>
      <a:folHlink>
        <a:srgbClr val="0E5B8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5534</TotalTime>
  <Words>48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Tw Cen MT</vt:lpstr>
      <vt:lpstr>Wingdings</vt:lpstr>
      <vt:lpstr>Wingdings 2</vt:lpstr>
      <vt:lpstr>Median</vt:lpstr>
      <vt:lpstr>CorelDRAW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Indianapolis - Template A</dc:title>
  <dc:creator>Designer01</dc:creator>
  <dc:description>www.MakeSigns.com_x000d_
1.800.347.2744</dc:description>
  <cp:lastModifiedBy>Justin Delre</cp:lastModifiedBy>
  <cp:revision>141</cp:revision>
  <dcterms:created xsi:type="dcterms:W3CDTF">2008-06-06T20:16:50Z</dcterms:created>
  <dcterms:modified xsi:type="dcterms:W3CDTF">2020-08-25T17:01:21Z</dcterms:modified>
</cp:coreProperties>
</file>