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BA"/>
    <a:srgbClr val="00C996"/>
    <a:srgbClr val="BCBB0B"/>
    <a:srgbClr val="93E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846" y="17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2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72B4-7553-4446-919C-DDAC3A89012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BA60-3297-4EF1-8725-D07B7291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gradFill flip="none" rotWithShape="1">
            <a:gsLst>
              <a:gs pos="50419">
                <a:schemeClr val="bg1"/>
              </a:gs>
              <a:gs pos="78750">
                <a:schemeClr val="bg1"/>
              </a:gs>
              <a:gs pos="92917">
                <a:srgbClr val="0099BA">
                  <a:tint val="23500"/>
                  <a:satMod val="160000"/>
                </a:srgbClr>
              </a:gs>
              <a:gs pos="59583">
                <a:srgbClr val="0099BA">
                  <a:tint val="23500"/>
                  <a:satMod val="160000"/>
                </a:srgbClr>
              </a:gs>
              <a:gs pos="0">
                <a:srgbClr val="0099BA">
                  <a:tint val="66000"/>
                  <a:satMod val="160000"/>
                </a:srgbClr>
              </a:gs>
              <a:gs pos="25000">
                <a:srgbClr val="0099BA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W:\Templates\Test Templates\Scientific Posters\Cottage Health\Log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93" y="28542136"/>
            <a:ext cx="8236779" cy="369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74499" y="263626"/>
            <a:ext cx="43542202" cy="5146573"/>
            <a:chOff x="348998" y="263626"/>
            <a:chExt cx="43542202" cy="5146573"/>
          </a:xfrm>
        </p:grpSpPr>
        <p:sp>
          <p:nvSpPr>
            <p:cNvPr id="11" name="Rounded Rectangle 10"/>
            <p:cNvSpPr/>
            <p:nvPr/>
          </p:nvSpPr>
          <p:spPr>
            <a:xfrm>
              <a:off x="348998" y="263626"/>
              <a:ext cx="43542202" cy="5146573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23497" y="512812"/>
              <a:ext cx="43193204" cy="4648200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1532887" y="873227"/>
            <a:ext cx="40825426" cy="229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ts val="8500"/>
              </a:lnSpc>
            </a:pPr>
            <a:r>
              <a:rPr lang="en-US" sz="8000" b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Your poster title goes on these lines. This template was created by Graphicsland and Makesigns.com</a:t>
            </a:r>
            <a:endParaRPr lang="en-US" sz="8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532887" y="3311627"/>
            <a:ext cx="40825426" cy="110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6000" smtClean="0">
                <a:solidFill>
                  <a:schemeClr val="bg1"/>
                </a:solidFill>
                <a:latin typeface="+mj-lt"/>
                <a:cs typeface="Arial" pitchFamily="34" charset="0"/>
              </a:rPr>
              <a:t>Author’s information goes here.  Cottage Health</a:t>
            </a:r>
            <a:endParaRPr lang="en-US" sz="6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5791200"/>
            <a:ext cx="13138402" cy="843787"/>
            <a:chOff x="304800" y="5791200"/>
            <a:chExt cx="13138402" cy="843787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Introduction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457200" y="69342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376399" y="5791200"/>
            <a:ext cx="13138402" cy="843787"/>
            <a:chOff x="304800" y="5791200"/>
            <a:chExt cx="13138402" cy="843787"/>
          </a:xfrm>
        </p:grpSpPr>
        <p:sp>
          <p:nvSpPr>
            <p:cNvPr id="17" name="Rounded Rectangle 16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Methods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528799" y="69342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0403800" y="5791200"/>
            <a:ext cx="13138402" cy="843787"/>
            <a:chOff x="304800" y="5791200"/>
            <a:chExt cx="13138402" cy="843787"/>
          </a:xfrm>
        </p:grpSpPr>
        <p:sp>
          <p:nvSpPr>
            <p:cNvPr id="22" name="Rounded Rectangle 21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83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Conclusion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556200" y="69342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04800" y="17373600"/>
            <a:ext cx="13138402" cy="843787"/>
            <a:chOff x="304800" y="5791200"/>
            <a:chExt cx="13138402" cy="843787"/>
          </a:xfrm>
        </p:grpSpPr>
        <p:sp>
          <p:nvSpPr>
            <p:cNvPr id="27" name="Rounded Rectangle 26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Materials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457200" y="185166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5376399" y="19659600"/>
            <a:ext cx="13138402" cy="843787"/>
            <a:chOff x="304800" y="5791200"/>
            <a:chExt cx="13138402" cy="843787"/>
          </a:xfrm>
        </p:grpSpPr>
        <p:sp>
          <p:nvSpPr>
            <p:cNvPr id="32" name="Rounded Rectangle 31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Participants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5528799" y="208026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5376399" y="28142198"/>
            <a:ext cx="13138402" cy="843787"/>
            <a:chOff x="304800" y="5791200"/>
            <a:chExt cx="13138402" cy="843787"/>
          </a:xfrm>
        </p:grpSpPr>
        <p:sp>
          <p:nvSpPr>
            <p:cNvPr id="37" name="Rounded Rectangle 36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Results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528799" y="29285198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03800" y="23393400"/>
            <a:ext cx="13138402" cy="843787"/>
            <a:chOff x="304800" y="5791200"/>
            <a:chExt cx="13138402" cy="843787"/>
          </a:xfrm>
        </p:grpSpPr>
        <p:sp>
          <p:nvSpPr>
            <p:cNvPr id="42" name="Rounded Rectangle 41"/>
            <p:cNvSpPr/>
            <p:nvPr/>
          </p:nvSpPr>
          <p:spPr>
            <a:xfrm>
              <a:off x="304800" y="5791200"/>
              <a:ext cx="13138402" cy="843787"/>
            </a:xfrm>
            <a:prstGeom prst="roundRect">
              <a:avLst/>
            </a:prstGeom>
            <a:gradFill flip="none" rotWithShape="1">
              <a:gsLst>
                <a:gs pos="47500">
                  <a:srgbClr val="00C996"/>
                </a:gs>
                <a:gs pos="0">
                  <a:srgbClr val="0099BA"/>
                </a:gs>
                <a:gs pos="100000">
                  <a:srgbClr val="BCBB0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8998" y="5870305"/>
              <a:ext cx="12986002" cy="685577"/>
            </a:xfrm>
            <a:prstGeom prst="roundRect">
              <a:avLst/>
            </a:prstGeom>
            <a:solidFill>
              <a:srgbClr val="009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19"/>
            <p:cNvSpPr txBox="1">
              <a:spLocks noChangeArrowheads="1"/>
            </p:cNvSpPr>
            <p:nvPr/>
          </p:nvSpPr>
          <p:spPr bwMode="auto">
            <a:xfrm>
              <a:off x="533400" y="5791200"/>
              <a:ext cx="12801600" cy="799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18" tIns="45709" rIns="91418" bIns="45709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06" charset="-128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440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References</a:t>
              </a:r>
              <a:endParaRPr lang="en-US" sz="44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556200" y="24536400"/>
            <a:ext cx="13258801" cy="6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191" l="9889" r="899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886" y="28117853"/>
            <a:ext cx="4745702" cy="435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6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65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jbower</cp:lastModifiedBy>
  <cp:revision>25</cp:revision>
  <dcterms:created xsi:type="dcterms:W3CDTF">2015-06-02T17:01:52Z</dcterms:created>
  <dcterms:modified xsi:type="dcterms:W3CDTF">2018-05-15T22:54:00Z</dcterms:modified>
</cp:coreProperties>
</file>