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16459200"/>
  <p:notesSz cx="7077075" cy="12106275"/>
  <p:defaultTextStyle>
    <a:defPPr>
      <a:defRPr lang="en-US"/>
    </a:defPPr>
    <a:lvl1pPr marL="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46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368" userDrawn="1">
          <p15:clr>
            <a:srgbClr val="A4A3A4"/>
          </p15:clr>
        </p15:guide>
        <p15:guide id="3" orient="horz" pos="5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8" autoAdjust="0"/>
    <p:restoredTop sz="92453" autoAdjust="0"/>
  </p:normalViewPr>
  <p:slideViewPr>
    <p:cSldViewPr snapToGrid="0">
      <p:cViewPr varScale="1">
        <p:scale>
          <a:sx n="47" d="100"/>
          <a:sy n="47" d="100"/>
        </p:scale>
        <p:origin x="523" y="96"/>
      </p:cViewPr>
      <p:guideLst>
        <p:guide pos="10368"/>
        <p:guide orient="horz" pos="516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73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C93265-918D-074F-813D-CD9658E5DA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81909-A282-B748-98FC-CECCC2693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50C6C-42C4-2C40-BA23-826B97A9A613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E3C6F-9240-D448-91A5-C437BC9E5F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BA3A2-3881-254C-80FE-0B4F06BD6F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F951-51AA-704D-8CB1-594C5058B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44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1F9F-C516-4C4F-89FE-6C82D20CE7D8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547688" y="1512888"/>
            <a:ext cx="817245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5826125"/>
            <a:ext cx="5661025" cy="476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11499850"/>
            <a:ext cx="3067050" cy="606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FD880-F38C-437B-AFDA-7F0FD41248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1pPr>
    <a:lvl2pPr marL="118505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2pPr>
    <a:lvl3pPr marL="2370109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3pPr>
    <a:lvl4pPr marL="3555164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4pPr>
    <a:lvl5pPr marL="474021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5pPr>
    <a:lvl6pPr marL="5925273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6pPr>
    <a:lvl7pPr marL="7110328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7pPr>
    <a:lvl8pPr marL="8295385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8pPr>
    <a:lvl9pPr marL="9480440" algn="l" defTabSz="2370109" rtl="0" eaLnBrk="1" latinLnBrk="0" hangingPunct="1">
      <a:defRPr sz="311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47688" y="1512888"/>
            <a:ext cx="8172451" cy="4086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FD880-F38C-437B-AFDA-7F0FD41248B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4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B5C987-92B9-4094-8E4E-D48F96435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737515"/>
            <a:ext cx="32918400" cy="15721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1929D-4C72-4283-B763-CFC484834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" t="13098" r="1957"/>
          <a:stretch/>
        </p:blipFill>
        <p:spPr>
          <a:xfrm>
            <a:off x="0" y="-1"/>
            <a:ext cx="32918400" cy="39433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8E0B0-8476-4213-8CF4-72402C384C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35762" r="10638" b="33746"/>
          <a:stretch/>
        </p:blipFill>
        <p:spPr>
          <a:xfrm>
            <a:off x="0" y="-1"/>
            <a:ext cx="6126480" cy="30670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B2BE93-779D-4181-BE43-385B853AB89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423" y="288744"/>
            <a:ext cx="1634202" cy="22487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D845437-2A43-4CD0-9E8C-7F3C3B33F5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6372" y="737516"/>
            <a:ext cx="1923454" cy="15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7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876300"/>
            <a:ext cx="7098030" cy="139484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876300"/>
            <a:ext cx="20882610" cy="139484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0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2693671"/>
            <a:ext cx="24688800" cy="573024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644891"/>
            <a:ext cx="24688800" cy="3973829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9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103372"/>
            <a:ext cx="28392120" cy="6846569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1014712"/>
            <a:ext cx="28392120" cy="3600449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4381500"/>
            <a:ext cx="1399032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4381500"/>
            <a:ext cx="13990320" cy="104432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876301"/>
            <a:ext cx="28392120" cy="3181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034791"/>
            <a:ext cx="13926025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6012180"/>
            <a:ext cx="13926025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034791"/>
            <a:ext cx="13994608" cy="1977389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6012180"/>
            <a:ext cx="13994608" cy="88430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7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369821"/>
            <a:ext cx="16664940" cy="116967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7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097280"/>
            <a:ext cx="10617040" cy="384048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369821"/>
            <a:ext cx="16664940" cy="116967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4937760"/>
            <a:ext cx="10617040" cy="9147811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1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876301"/>
            <a:ext cx="28392120" cy="3181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4381500"/>
            <a:ext cx="28392120" cy="1044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24AE-7D84-44C3-B639-1DD28DFC16CC}" type="datetimeFigureOut">
              <a:rPr lang="en-US" smtClean="0"/>
              <a:t>8/14/19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5255241"/>
            <a:ext cx="111099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5255241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88B9-3224-43C6-B5DD-CAD5FE832F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462571"/>
            <a:ext cx="29260800" cy="143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"/>
              </a:spcAft>
            </a:pPr>
            <a:r>
              <a:rPr lang="en-US" sz="5760" b="1" dirty="0">
                <a:solidFill>
                  <a:schemeClr val="accent1">
                    <a:lumMod val="75000"/>
                  </a:schemeClr>
                </a:solidFill>
              </a:rPr>
              <a:t>Title</a:t>
            </a:r>
          </a:p>
          <a:p>
            <a:pPr algn="ctr"/>
            <a:r>
              <a:rPr lang="en-US" sz="2880" dirty="0">
                <a:solidFill>
                  <a:schemeClr val="accent1">
                    <a:lumMod val="75000"/>
                  </a:schemeClr>
                </a:solidFill>
              </a:rPr>
              <a:t>Author(s) and credentials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666211-6612-964D-AEEC-BFCF9797264B}"/>
              </a:ext>
            </a:extLst>
          </p:cNvPr>
          <p:cNvSpPr txBox="1"/>
          <p:nvPr/>
        </p:nvSpPr>
        <p:spPr>
          <a:xfrm>
            <a:off x="8821233" y="3540400"/>
            <a:ext cx="7310216" cy="52322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METHODS</a:t>
            </a:r>
          </a:p>
          <a:p>
            <a:endParaRPr lang="en-US" sz="2000" dirty="0"/>
          </a:p>
          <a:p>
            <a:r>
              <a:rPr lang="en-US" sz="2000" i="1" dirty="0"/>
              <a:t>In this section, consider the following: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This is where you answer the HOW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the design of your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subjects, sampling techniques, inclusion/exclusion criteria, instruments used, data collection, statistical analysis performed, and timelines.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graphical elements (photos, tables or illustrations) </a:t>
            </a:r>
            <a:r>
              <a:rPr lang="en-US" sz="1900" dirty="0"/>
              <a:t>of methods (not results) </a:t>
            </a:r>
            <a:r>
              <a:rPr lang="en-US" sz="1900" dirty="0">
                <a:solidFill>
                  <a:sysClr val="windowText" lastClr="000000"/>
                </a:solidFill>
              </a:rPr>
              <a:t>if relevant.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Do not put too much here, focus on the results and why your work matters.</a:t>
            </a:r>
            <a:endParaRPr lang="en-US" sz="1900" dirty="0">
              <a:solidFill>
                <a:sysClr val="windowText" lastClr="000000"/>
              </a:solidFill>
            </a:endParaRPr>
          </a:p>
          <a:p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46359A-BEAC-F948-B659-E03D9350E820}"/>
              </a:ext>
            </a:extLst>
          </p:cNvPr>
          <p:cNvSpPr txBox="1"/>
          <p:nvPr/>
        </p:nvSpPr>
        <p:spPr>
          <a:xfrm>
            <a:off x="16844271" y="3516201"/>
            <a:ext cx="7412271" cy="39549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Provide graphs (with data table), figures, charts or tables to visually communicate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unexpected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Stick to just the facts.  Do not provide opinions.  Keep it to an objective description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(Quantitative)-present your results of data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(Qualitative)-findings from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bullet points for ease of reading.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21C47E9-5D1E-BC4F-B03A-9A108721F947}"/>
              </a:ext>
            </a:extLst>
          </p:cNvPr>
          <p:cNvSpPr txBox="1"/>
          <p:nvPr/>
        </p:nvSpPr>
        <p:spPr>
          <a:xfrm>
            <a:off x="24831276" y="3516201"/>
            <a:ext cx="7445492" cy="27238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Share your dissemination plans.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Mention any impacts in terms of finances and patient care.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Be sure they are supported by your results and are drawn from the outcomes and aims/objectives.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C096D19-BA38-BE4D-B0E1-B20A2D4A3DA0}"/>
              </a:ext>
            </a:extLst>
          </p:cNvPr>
          <p:cNvSpPr txBox="1"/>
          <p:nvPr/>
        </p:nvSpPr>
        <p:spPr>
          <a:xfrm>
            <a:off x="616792" y="10151933"/>
            <a:ext cx="7333811" cy="55861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OBJECTIVES/AIMS</a:t>
            </a:r>
          </a:p>
          <a:p>
            <a:pPr algn="ctr"/>
            <a:endParaRPr lang="en-US" sz="800" b="1" dirty="0"/>
          </a:p>
          <a:p>
            <a:r>
              <a:rPr lang="en-US" sz="2000" i="1" dirty="0"/>
              <a:t>Pick one of the suggested headings above and delete the others</a:t>
            </a:r>
            <a:r>
              <a:rPr lang="en-US" sz="2000" dirty="0"/>
              <a:t>.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In this section, consider the following:</a:t>
            </a:r>
            <a:br>
              <a:rPr lang="en-US" sz="1900" i="1" dirty="0">
                <a:solidFill>
                  <a:sysClr val="windowText" lastClr="000000"/>
                </a:solidFill>
              </a:rPr>
            </a:br>
            <a:endParaRPr lang="en-US" sz="1900" i="1" dirty="0">
              <a:solidFill>
                <a:sysClr val="windowText" lastClr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Indicate what you hope to accomplish, or discover.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List out the goals or objectives of the study.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Include time related information.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Describe any systems or processes you are looking to improve.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Talk about patient populations or other groups that will be impacted.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Identify how you will measure your success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>
              <a:solidFill>
                <a:sysClr val="windowText" lastClr="000000"/>
              </a:solidFill>
            </a:endParaRPr>
          </a:p>
          <a:p>
            <a:r>
              <a:rPr lang="en-US" sz="1900" i="1" dirty="0">
                <a:solidFill>
                  <a:sysClr val="windowText" lastClr="000000"/>
                </a:solidFill>
              </a:rPr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Make sure content here matches with your results and outcomes.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Goals need to be specific and measurable.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Provide statistics that support your goals.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ysClr val="windowText" lastClr="000000"/>
                </a:solidFill>
              </a:rPr>
              <a:t>Ensure they are clear and readable with use of bullets.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EF61A2-FEDA-D340-AA43-D959CA1664F7}"/>
              </a:ext>
            </a:extLst>
          </p:cNvPr>
          <p:cNvSpPr txBox="1"/>
          <p:nvPr/>
        </p:nvSpPr>
        <p:spPr>
          <a:xfrm>
            <a:off x="8738437" y="12354231"/>
            <a:ext cx="7310216" cy="33393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RESULTS/OUTCOMES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present the  data and results from your work.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Your content here needs to speak to your Objectives/Aims.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Show pre and post intervention points.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the effectiveness of your intervention</a:t>
            </a:r>
            <a:endParaRPr lang="en-US" sz="1900" dirty="0">
              <a:solidFill>
                <a:sysClr val="windowText" lastClr="00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1149C10-1683-A242-83EC-DA764234FFC8}"/>
              </a:ext>
            </a:extLst>
          </p:cNvPr>
          <p:cNvSpPr txBox="1"/>
          <p:nvPr/>
        </p:nvSpPr>
        <p:spPr>
          <a:xfrm>
            <a:off x="16844273" y="11430902"/>
            <a:ext cx="7412270" cy="4262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CONCLUSIONS/DISCUSSION</a:t>
            </a:r>
          </a:p>
          <a:p>
            <a:endParaRPr lang="en-US" sz="1900" i="1" dirty="0">
              <a:solidFill>
                <a:sysClr val="windowText" lastClr="000000"/>
              </a:solidFill>
            </a:endParaRPr>
          </a:p>
          <a:p>
            <a:r>
              <a:rPr lang="en-US" sz="2000" i="1" dirty="0"/>
              <a:t>Pick one of the suggested headings above and delete the others.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will analyze and interpret your results, drawing conclusions from the data presented.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Relate your findings to previous research.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Address any limitations to generalization of your results.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changes you will make or any recommendations for actions, lessons learned, further study, direction or next steps.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Discuss implementation and sustainability issues.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D6A0EFE-7D0C-FD4B-8171-B13A757633BB}"/>
              </a:ext>
            </a:extLst>
          </p:cNvPr>
          <p:cNvSpPr txBox="1"/>
          <p:nvPr/>
        </p:nvSpPr>
        <p:spPr>
          <a:xfrm>
            <a:off x="24831276" y="11178675"/>
            <a:ext cx="7445492" cy="17389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REFERENCES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Make sure they are consistent in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If not otherwise directed, model after APA.</a:t>
            </a:r>
            <a:br>
              <a:rPr lang="en-US" sz="2000" dirty="0"/>
            </a:br>
            <a:endParaRPr lang="en-US" sz="2000" dirty="0"/>
          </a:p>
          <a:p>
            <a:r>
              <a:rPr lang="en-US" sz="1500" dirty="0"/>
              <a:t>Author, A. (Publication Year). Article title</a:t>
            </a:r>
            <a:r>
              <a:rPr lang="en-US" sz="1500" i="1" dirty="0"/>
              <a:t>. Periodical Title</a:t>
            </a:r>
            <a:r>
              <a:rPr lang="en-US" sz="1500" dirty="0"/>
              <a:t>, Volume(Issue), pp.-pp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2E8DAF-A511-48AE-B9C5-5CABA7ED050E}"/>
              </a:ext>
            </a:extLst>
          </p:cNvPr>
          <p:cNvGrpSpPr/>
          <p:nvPr/>
        </p:nvGrpSpPr>
        <p:grpSpPr>
          <a:xfrm>
            <a:off x="-7334249" y="0"/>
            <a:ext cx="6813582" cy="16503805"/>
            <a:chOff x="-7334249" y="0"/>
            <a:chExt cx="6813582" cy="1650380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663443-4CCF-BD42-B383-D6BAD4E8ADBB}"/>
                </a:ext>
              </a:extLst>
            </p:cNvPr>
            <p:cNvSpPr/>
            <p:nvPr/>
          </p:nvSpPr>
          <p:spPr>
            <a:xfrm>
              <a:off x="-7334249" y="0"/>
              <a:ext cx="6813582" cy="1650380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BC93959-ECE0-044B-959E-ADD4F515E5BC}"/>
                </a:ext>
              </a:extLst>
            </p:cNvPr>
            <p:cNvSpPr txBox="1"/>
            <p:nvPr/>
          </p:nvSpPr>
          <p:spPr>
            <a:xfrm>
              <a:off x="-7253566" y="239045"/>
              <a:ext cx="6679292" cy="1583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/>
                <a:t>Title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Catches the audience’s eye and draws them in.</a:t>
              </a:r>
            </a:p>
            <a:p>
              <a:pPr marL="11430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short and focused taking up only one line.</a:t>
              </a:r>
            </a:p>
            <a:p>
              <a:pPr>
                <a:spcAft>
                  <a:spcPts val="600"/>
                </a:spcAft>
              </a:pPr>
              <a:endParaRPr lang="en-US" sz="2400" b="1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Writing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Needs a logical progression leading the reader from Introduction to Conclusion.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Requires careful word choice and placement. 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Uses concise phrases and as few words as possible, utilizing bullet points.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make it easy to quickly grasp the essence of the work.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Takes time.  Create a draft, let it sit, then go back to it. 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Is improved by input from others. Try someone unrelated to nursing!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be straightforward and acronyms explained. 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 </a:t>
              </a:r>
              <a:endParaRPr lang="en-US" sz="2400" dirty="0"/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Images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Every images needs a purpose and be a part of your message.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Provide visual appeal and compliment the text.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distorted, fuzzy or crammed.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not be enlarged or resized from the corners.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Charts &amp; Graphs</a:t>
              </a:r>
              <a:endParaRPr lang="en-US" sz="2400" dirty="0"/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Represent the project.  If it’s the only thing seen, does it tell the story of the work?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descriptive titles and clear X and Y axis labels.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Should include data tables.</a:t>
              </a:r>
            </a:p>
            <a:p>
              <a:pPr marL="114300" lvl="0" indent="-1143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400" dirty="0"/>
                <a:t>Need an indication of the intervention.</a:t>
              </a:r>
            </a:p>
            <a:p>
              <a:pPr>
                <a:spcAft>
                  <a:spcPts val="600"/>
                </a:spcAft>
              </a:pPr>
              <a:r>
                <a:rPr lang="en-US" sz="2400" dirty="0"/>
                <a:t> </a:t>
              </a:r>
            </a:p>
            <a:p>
              <a:pPr>
                <a:spcAft>
                  <a:spcPts val="600"/>
                </a:spcAft>
              </a:pPr>
              <a:r>
                <a:rPr lang="en-US" sz="2400" b="1" dirty="0"/>
                <a:t>Remember…</a:t>
              </a:r>
              <a:endParaRPr lang="en-US" sz="2400" dirty="0"/>
            </a:p>
            <a:p>
              <a:pPr lvl="0">
                <a:spcAft>
                  <a:spcPts val="600"/>
                </a:spcAft>
              </a:pPr>
              <a:r>
                <a:rPr lang="en-US" sz="2400" dirty="0"/>
                <a:t>The intent of the poster is a clear, concise delivery of the telling of the story of your work. </a:t>
              </a:r>
            </a:p>
            <a:p>
              <a:pPr lvl="0"/>
              <a:endParaRPr lang="en-US" sz="2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2FCB2E-CE16-8E4A-894F-F9A6E42694A1}"/>
              </a:ext>
            </a:extLst>
          </p:cNvPr>
          <p:cNvSpPr txBox="1"/>
          <p:nvPr/>
        </p:nvSpPr>
        <p:spPr>
          <a:xfrm>
            <a:off x="522525" y="3540400"/>
            <a:ext cx="7428078" cy="55399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INTRODUCTION/PROBLEM/</a:t>
            </a:r>
            <a:br>
              <a:rPr lang="en-US" sz="3200" b="1" dirty="0"/>
            </a:br>
            <a:r>
              <a:rPr lang="en-US" sz="3200" b="1" dirty="0"/>
              <a:t>BACKGROUND</a:t>
            </a:r>
          </a:p>
          <a:p>
            <a:pPr algn="ctr"/>
            <a:endParaRPr lang="en-US" sz="500" dirty="0"/>
          </a:p>
          <a:p>
            <a:r>
              <a:rPr lang="en-US" sz="1900" i="1" dirty="0"/>
              <a:t>Pick one of the suggested headings above and delete the others.</a:t>
            </a:r>
          </a:p>
          <a:p>
            <a:endParaRPr lang="en-US" sz="1900" dirty="0"/>
          </a:p>
          <a:p>
            <a:r>
              <a:rPr lang="en-US" sz="1900" i="1" dirty="0"/>
              <a:t>In this section, consider the following:</a:t>
            </a:r>
            <a:br>
              <a:rPr lang="en-US" sz="1900" dirty="0"/>
            </a:br>
            <a:endParaRPr lang="en-US" sz="1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Describe your overall research problem and include your research question.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Discuss the purpose of your study, how the issue was identified and the reason for doing the project.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Summarize any current research (or current state) related (supported by literature) to your topic as well as any gaps in knowledge.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Keep it brief, limit to only important information.  Do not need details or results.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900" dirty="0"/>
              <a:t> Provide statistics that support the need for your project</a:t>
            </a:r>
            <a:r>
              <a:rPr lang="en-US" sz="800" dirty="0"/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F22D19-53F2-1142-A482-6B0315E2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1" b="16512"/>
          <a:stretch/>
        </p:blipFill>
        <p:spPr>
          <a:xfrm>
            <a:off x="9920474" y="8634438"/>
            <a:ext cx="4622060" cy="30349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63AED80-7F80-FD42-A224-1816AC9E7207}"/>
              </a:ext>
            </a:extLst>
          </p:cNvPr>
          <p:cNvSpPr txBox="1"/>
          <p:nvPr/>
        </p:nvSpPr>
        <p:spPr>
          <a:xfrm>
            <a:off x="9990071" y="11731540"/>
            <a:ext cx="25702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Caption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3416F0-AF37-5642-8D90-4B5AD27069F5}"/>
              </a:ext>
            </a:extLst>
          </p:cNvPr>
          <p:cNvGrpSpPr/>
          <p:nvPr/>
        </p:nvGrpSpPr>
        <p:grpSpPr>
          <a:xfrm>
            <a:off x="17282859" y="7872669"/>
            <a:ext cx="5675614" cy="3453890"/>
            <a:chOff x="6443532" y="3126795"/>
            <a:chExt cx="2077678" cy="126436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B049171-2623-094C-B522-4076288901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rgbClr val="009CA7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2" b="20736"/>
            <a:stretch/>
          </p:blipFill>
          <p:spPr>
            <a:xfrm>
              <a:off x="6508950" y="3134065"/>
              <a:ext cx="2012260" cy="125286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E9D3B3-50B4-F44B-A2CF-B92F89C7EC38}"/>
                </a:ext>
              </a:extLst>
            </p:cNvPr>
            <p:cNvSpPr txBox="1"/>
            <p:nvPr/>
          </p:nvSpPr>
          <p:spPr>
            <a:xfrm>
              <a:off x="7345803" y="4244695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68850E-CBE4-2943-B01C-DE5E5760E1A6}"/>
                </a:ext>
              </a:extLst>
            </p:cNvPr>
            <p:cNvSpPr txBox="1"/>
            <p:nvPr/>
          </p:nvSpPr>
          <p:spPr>
            <a:xfrm rot="16200000">
              <a:off x="6381741" y="3577187"/>
              <a:ext cx="270051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Label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0E02079-516D-434F-AA9C-F6814478DB64}"/>
                </a:ext>
              </a:extLst>
            </p:cNvPr>
            <p:cNvSpPr txBox="1"/>
            <p:nvPr/>
          </p:nvSpPr>
          <p:spPr>
            <a:xfrm>
              <a:off x="7284843" y="3126795"/>
              <a:ext cx="235429" cy="1464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Title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2A25027-BEA2-EF4B-8AD2-246CFC5D300D}"/>
              </a:ext>
            </a:extLst>
          </p:cNvPr>
          <p:cNvSpPr txBox="1"/>
          <p:nvPr/>
        </p:nvSpPr>
        <p:spPr>
          <a:xfrm>
            <a:off x="24831276" y="6949026"/>
            <a:ext cx="7445492" cy="36471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NURSING IMPLICATIONS</a:t>
            </a:r>
          </a:p>
          <a:p>
            <a:pPr algn="ctr"/>
            <a:endParaRPr lang="en-US" sz="1900" dirty="0"/>
          </a:p>
          <a:p>
            <a:r>
              <a:rPr lang="en-US" sz="2000" i="1" dirty="0"/>
              <a:t>In this section, consider the following:</a:t>
            </a:r>
            <a:br>
              <a:rPr lang="en-US" sz="2000" dirty="0"/>
            </a:b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This is where you can show the impact your work will have in the practice setting.  What difference have you made?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Talk about the implications your conclusions will have on the topic or problem.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i="1" dirty="0"/>
              <a:t>Tips: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Clearly state in short sentences with 1-2 ideas each.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322D79F-E650-2344-BFF8-1D523241A118}"/>
              </a:ext>
            </a:extLst>
          </p:cNvPr>
          <p:cNvSpPr txBox="1"/>
          <p:nvPr/>
        </p:nvSpPr>
        <p:spPr>
          <a:xfrm>
            <a:off x="24831276" y="14051030"/>
            <a:ext cx="744549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ACKNOWLEDGEMENTS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Acknowledge anyone who helped with the project or poster that did not meet authorship criteria.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Include sources used on the poster such as images or quotes.</a:t>
            </a:r>
          </a:p>
        </p:txBody>
      </p:sp>
    </p:spTree>
    <p:extLst>
      <p:ext uri="{BB962C8B-B14F-4D97-AF65-F5344CB8AC3E}">
        <p14:creationId xmlns:p14="http://schemas.microsoft.com/office/powerpoint/2010/main" val="3219956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8D49C3BEC3840A4A561E1C07F398E" ma:contentTypeVersion="4" ma:contentTypeDescription="Create a new document." ma:contentTypeScope="" ma:versionID="9e525ffcda38aea6792677c4f1fd722a">
  <xsd:schema xmlns:xsd="http://www.w3.org/2001/XMLSchema" xmlns:xs="http://www.w3.org/2001/XMLSchema" xmlns:p="http://schemas.microsoft.com/office/2006/metadata/properties" xmlns:ns1="http://schemas.microsoft.com/sharepoint/v3" xmlns:ns2="b569370b-5b66-4f89-ab9e-0d12b68de8be" targetNamespace="http://schemas.microsoft.com/office/2006/metadata/properties" ma:root="true" ma:fieldsID="9f8683b31d3f77302b17932512a6ed94" ns1:_="" ns2:_="">
    <xsd:import namespace="http://schemas.microsoft.com/sharepoint/v3"/>
    <xsd:import namespace="b569370b-5b66-4f89-ab9e-0d12b68de8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9370b-5b66-4f89-ab9e-0d12b68de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E003D0-7492-4A89-B444-4A8407A8E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569370b-5b66-4f89-ab9e-0d12b68de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FEA8A8-EB50-4707-A077-797635CEA74E}">
  <ds:schemaRefs>
    <ds:schemaRef ds:uri="http://schemas.microsoft.com/sharepoint/v3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569370b-5b66-4f89-ab9e-0d12b68de8be"/>
  </ds:schemaRefs>
</ds:datastoreItem>
</file>

<file path=customXml/itemProps3.xml><?xml version="1.0" encoding="utf-8"?>
<ds:datastoreItem xmlns:ds="http://schemas.openxmlformats.org/officeDocument/2006/customXml" ds:itemID="{E81C849C-810E-4938-9E9D-8305BADA49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450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Cone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Lackey, Sarah</dc:creator>
  <cp:lastModifiedBy>Justin Delre</cp:lastModifiedBy>
  <cp:revision>116</cp:revision>
  <cp:lastPrinted>2018-03-14T19:55:43Z</cp:lastPrinted>
  <dcterms:created xsi:type="dcterms:W3CDTF">2017-06-15T14:41:52Z</dcterms:created>
  <dcterms:modified xsi:type="dcterms:W3CDTF">2019-08-14T18:33:03Z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0x0101003E18D49C3BEC3840A4A561E1C07F398E</vt:lpwstr>
  </property>
</Properties>
</file>