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27432000" cy="21945600"/>
  <p:notesSz cx="6858000" cy="9144000"/>
  <p:defaultTextStyle>
    <a:defPPr>
      <a:defRPr lang="en-US"/>
    </a:defPPr>
    <a:lvl1pPr marL="0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634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267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1901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2535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169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3802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4436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5071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C7D70"/>
    <a:srgbClr val="0081C6"/>
    <a:srgbClr val="333092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94"/>
  </p:normalViewPr>
  <p:slideViewPr>
    <p:cSldViewPr snapToGrid="0" snapToObjects="1">
      <p:cViewPr varScale="1">
        <p:scale>
          <a:sx n="37" d="100"/>
          <a:sy n="37" d="100"/>
        </p:scale>
        <p:origin x="1954" y="96"/>
      </p:cViewPr>
      <p:guideLst>
        <p:guide orient="horz" pos="6912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493" y="0"/>
            <a:ext cx="15274788" cy="37466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734470" y="5737226"/>
            <a:ext cx="21500042" cy="14181138"/>
          </a:xfrm>
          <a:prstGeom prst="rect">
            <a:avLst/>
          </a:prstGeom>
        </p:spPr>
        <p:txBody>
          <a:bodyPr vert="horz" lIns="82289" tIns="41144" rIns="82289" bIns="4114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0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1834" y="363989"/>
            <a:ext cx="16844598" cy="3206522"/>
          </a:xfrm>
          <a:prstGeom prst="rect">
            <a:avLst/>
          </a:prstGeom>
        </p:spPr>
        <p:txBody>
          <a:bodyPr vert="horz" lIns="282127" tIns="141063" rIns="282127" bIns="14106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95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10634" rtl="0" eaLnBrk="1" latinLnBrk="0" hangingPunct="1">
        <a:spcBef>
          <a:spcPct val="0"/>
        </a:spcBef>
        <a:buNone/>
        <a:defRPr sz="6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057976" indent="-1057976" algn="l" defTabSz="1410634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2280" indent="-881646" algn="l" defTabSz="1410634" rtl="0" eaLnBrk="1" latinLnBrk="0" hangingPunct="1">
        <a:spcBef>
          <a:spcPct val="20000"/>
        </a:spcBef>
        <a:buFont typeface="Arial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585" indent="-705317" algn="l" defTabSz="1410634" rtl="0" eaLnBrk="1" latinLnBrk="0" hangingPunct="1">
        <a:spcBef>
          <a:spcPct val="20000"/>
        </a:spcBef>
        <a:buFont typeface="Arial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218" indent="-705317" algn="l" defTabSz="1410634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7852" indent="-705317" algn="l" defTabSz="1410634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8485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69119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79754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0388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634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267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1901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535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169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3802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4436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5071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9591" y="287064"/>
            <a:ext cx="18072818" cy="37466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Calibri"/>
              </a:rPr>
              <a:t>Title should accurately and succinctly </a:t>
            </a:r>
            <a:br>
              <a:rPr lang="en-US" b="1" dirty="0">
                <a:cs typeface="Calibri"/>
              </a:rPr>
            </a:br>
            <a:r>
              <a:rPr lang="en-US" b="1" dirty="0">
                <a:cs typeface="Calibri"/>
              </a:rPr>
              <a:t>describe study (Limit 10 words)</a:t>
            </a:r>
            <a:br>
              <a:rPr lang="en-US" sz="8600" b="1" dirty="0">
                <a:cs typeface="Calibri"/>
              </a:rPr>
            </a:br>
            <a:r>
              <a:rPr lang="en-US" sz="4000" dirty="0">
                <a:cs typeface="Calibri"/>
              </a:rPr>
              <a:t>List author(s)/ key personnel (First name, Last name, Credentials)</a:t>
            </a:r>
            <a:br>
              <a:rPr lang="en-US" sz="4000" dirty="0">
                <a:cs typeface="Calibri"/>
              </a:rPr>
            </a:br>
            <a:r>
              <a:rPr lang="en-US" sz="4000" dirty="0">
                <a:cs typeface="Calibri"/>
              </a:rPr>
              <a:t>Example: Mary Smith MSN RN PNP</a:t>
            </a:r>
            <a:br>
              <a:rPr lang="en-US" sz="4000" baseline="30000" dirty="0">
                <a:cs typeface="Calibri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5594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39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Title should accurately and succinctly  describe study (Limit 10 words) List author(s)/ key personnel (First name, Last name, Credentials) Example: Mary Smith MSN RN PNP 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should accurately and succinctly describe study (Limit 10 words) List author(s)/ key personnel (First name, Last name, Credentials) Example: Mary Smith MSN RN PNP </dc:title>
  <dc:creator>Larry Hruska</dc:creator>
  <cp:lastModifiedBy>Justin Delre</cp:lastModifiedBy>
  <cp:revision>17</cp:revision>
  <dcterms:created xsi:type="dcterms:W3CDTF">2017-02-08T15:17:13Z</dcterms:created>
  <dcterms:modified xsi:type="dcterms:W3CDTF">2020-12-17T22:22:43Z</dcterms:modified>
</cp:coreProperties>
</file>