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9377600" cy="32918400"/>
  <p:notesSz cx="6858000" cy="9144000"/>
  <p:defaultTextStyle>
    <a:defPPr>
      <a:defRPr lang="en-US"/>
    </a:defPPr>
    <a:lvl1pPr marL="0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1pPr>
    <a:lvl2pPr marL="1975104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2pPr>
    <a:lvl3pPr marL="3950208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3pPr>
    <a:lvl4pPr marL="5925312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4pPr>
    <a:lvl5pPr marL="7900416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5pPr>
    <a:lvl6pPr marL="9875520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6pPr>
    <a:lvl7pPr marL="11850624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7pPr>
    <a:lvl8pPr marL="13825728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8pPr>
    <a:lvl9pPr marL="15800832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5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C5D9"/>
    <a:srgbClr val="6C6055"/>
    <a:srgbClr val="FFFFFF"/>
    <a:srgbClr val="E1DCBB"/>
    <a:srgbClr val="466FBB"/>
    <a:srgbClr val="8A8073"/>
    <a:srgbClr val="6077B4"/>
    <a:srgbClr val="DBCE64"/>
    <a:srgbClr val="E3A653"/>
    <a:srgbClr val="F9C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956" autoAdjust="0"/>
    <p:restoredTop sz="94660"/>
  </p:normalViewPr>
  <p:slideViewPr>
    <p:cSldViewPr snapToGrid="0">
      <p:cViewPr varScale="1">
        <p:scale>
          <a:sx n="23" d="100"/>
          <a:sy n="23" d="100"/>
        </p:scale>
        <p:origin x="-1794" y="-186"/>
      </p:cViewPr>
      <p:guideLst>
        <p:guide orient="horz" pos="10368"/>
        <p:guide pos="15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7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1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335848" y="1752600"/>
            <a:ext cx="10647045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94713" y="1752600"/>
            <a:ext cx="31323915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8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6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995" y="8206749"/>
            <a:ext cx="4258818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8995" y="22029429"/>
            <a:ext cx="4258818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94710" y="8763000"/>
            <a:ext cx="2098548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97410" y="8763000"/>
            <a:ext cx="2098548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6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1" y="1752607"/>
            <a:ext cx="4258818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01147" y="8069582"/>
            <a:ext cx="20889036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1147" y="12024360"/>
            <a:ext cx="20889036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97413" y="8069582"/>
            <a:ext cx="20991911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997413" y="12024360"/>
            <a:ext cx="20991911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3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8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7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2" y="2194560"/>
            <a:ext cx="15925561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1911" y="4739647"/>
            <a:ext cx="2499741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1142" y="9875520"/>
            <a:ext cx="15925561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9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2" y="2194560"/>
            <a:ext cx="15925561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991911" y="4739647"/>
            <a:ext cx="2499741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1142" y="9875520"/>
            <a:ext cx="15925561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5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DCD5AE"/>
            </a:gs>
            <a:gs pos="50000">
              <a:schemeClr val="accent1">
                <a:lumMod val="5000"/>
                <a:lumOff val="95000"/>
              </a:schemeClr>
            </a:gs>
            <a:gs pos="0">
              <a:srgbClr val="DCD5A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94710" y="1752607"/>
            <a:ext cx="425881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94710" y="8763000"/>
            <a:ext cx="425881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94710" y="30510487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16ECB-B7B7-4B66-A126-901F687585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56330" y="30510487"/>
            <a:ext cx="166649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72930" y="30510487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FC903-39E6-4454-94FA-67848DD16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7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Diagonal Corner Rectangle 11"/>
          <p:cNvSpPr/>
          <p:nvPr/>
        </p:nvSpPr>
        <p:spPr>
          <a:xfrm>
            <a:off x="585216" y="6030395"/>
            <a:ext cx="48207168" cy="23986611"/>
          </a:xfrm>
          <a:prstGeom prst="round2DiagRect">
            <a:avLst>
              <a:gd name="adj1" fmla="val 6908"/>
              <a:gd name="adj2" fmla="val 0"/>
            </a:avLst>
          </a:prstGeom>
          <a:gradFill flip="none" rotWithShape="1">
            <a:gsLst>
              <a:gs pos="100000">
                <a:srgbClr val="F8F7EE"/>
              </a:gs>
              <a:gs pos="50000">
                <a:srgbClr val="F0EEDD"/>
              </a:gs>
              <a:gs pos="0">
                <a:srgbClr val="E1DCBB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9377597" cy="5559478"/>
          </a:xfrm>
          <a:prstGeom prst="rect">
            <a:avLst/>
          </a:prstGeom>
          <a:solidFill>
            <a:srgbClr val="466FB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4294967295"/>
          </p:nvPr>
        </p:nvSpPr>
        <p:spPr>
          <a:xfrm>
            <a:off x="1" y="3587496"/>
            <a:ext cx="49377598" cy="146304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600"/>
            </a:lvl1pPr>
          </a:lstStyle>
          <a:p>
            <a:pPr algn="ctr"/>
            <a:r>
              <a:rPr lang="en-US" sz="4800" smtClean="0">
                <a:solidFill>
                  <a:srgbClr val="E1DCBB"/>
                </a:solidFill>
                <a:latin typeface="Arial" pitchFamily="34" charset="0"/>
                <a:cs typeface="Arial" pitchFamily="34" charset="0"/>
              </a:rPr>
              <a:t>Author Name, RN</a:t>
            </a:r>
            <a:r>
              <a:rPr lang="en-US" sz="4800" baseline="30000" smtClean="0">
                <a:solidFill>
                  <a:srgbClr val="E1DCBB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4800" smtClean="0">
                <a:solidFill>
                  <a:srgbClr val="E1DCBB"/>
                </a:solidFill>
                <a:latin typeface="Arial" pitchFamily="34" charset="0"/>
                <a:cs typeface="Arial" pitchFamily="34" charset="0"/>
              </a:rPr>
              <a:t>; Author Name, Ph.D</a:t>
            </a:r>
            <a:r>
              <a:rPr lang="en-US" sz="4800" baseline="30000" smtClean="0">
                <a:solidFill>
                  <a:srgbClr val="E1DCBB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800" smtClean="0">
                <a:solidFill>
                  <a:srgbClr val="E1DCBB"/>
                </a:solidFill>
                <a:latin typeface="Arial" pitchFamily="34" charset="0"/>
                <a:cs typeface="Arial" pitchFamily="34" charset="0"/>
              </a:rPr>
              <a:t>; Author Name, RN</a:t>
            </a:r>
            <a:r>
              <a:rPr lang="en-US" sz="4800" baseline="30000" smtClean="0">
                <a:solidFill>
                  <a:srgbClr val="E1DCBB"/>
                </a:solidFill>
                <a:latin typeface="Arial" pitchFamily="34" charset="0"/>
                <a:cs typeface="Arial" pitchFamily="34" charset="0"/>
              </a:rPr>
              <a:t>2, 3</a:t>
            </a:r>
            <a:r>
              <a:rPr lang="en-US" sz="4800" smtClean="0">
                <a:solidFill>
                  <a:srgbClr val="E1DCBB"/>
                </a:solidFill>
                <a:latin typeface="Arial" pitchFamily="34" charset="0"/>
                <a:cs typeface="Arial" pitchFamily="34" charset="0"/>
              </a:rPr>
              <a:t>; Author Name, Ph.D</a:t>
            </a:r>
            <a:r>
              <a:rPr lang="en-US" sz="4800" baseline="30000" smtClean="0">
                <a:solidFill>
                  <a:srgbClr val="E1DCBB"/>
                </a:solidFill>
                <a:latin typeface="Arial" pitchFamily="34" charset="0"/>
                <a:cs typeface="Arial" pitchFamily="34" charset="0"/>
              </a:rPr>
              <a:t>1, 4</a:t>
            </a:r>
          </a:p>
          <a:p>
            <a:pPr algn="ctr"/>
            <a:r>
              <a:rPr lang="en-US" sz="4800" baseline="30000" smtClean="0">
                <a:solidFill>
                  <a:srgbClr val="E1DCBB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4800" smtClean="0">
                <a:solidFill>
                  <a:srgbClr val="E1DCBB"/>
                </a:solidFill>
                <a:latin typeface="Arial" pitchFamily="34" charset="0"/>
                <a:cs typeface="Arial" pitchFamily="34" charset="0"/>
              </a:rPr>
              <a:t>Name of University, City, State; </a:t>
            </a:r>
            <a:r>
              <a:rPr lang="en-US" sz="4800" baseline="30000" smtClean="0">
                <a:solidFill>
                  <a:srgbClr val="E1DCBB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800" smtClean="0">
                <a:solidFill>
                  <a:srgbClr val="E1DCBB"/>
                </a:solidFill>
                <a:latin typeface="Arial" pitchFamily="34" charset="0"/>
                <a:cs typeface="Arial" pitchFamily="34" charset="0"/>
              </a:rPr>
              <a:t>Name of Another University, City, State; </a:t>
            </a:r>
            <a:r>
              <a:rPr lang="en-US" sz="4800" baseline="30000" smtClean="0">
                <a:solidFill>
                  <a:srgbClr val="E1DCBB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800" smtClean="0">
                <a:solidFill>
                  <a:srgbClr val="E1DCBB"/>
                </a:solidFill>
                <a:latin typeface="Arial" pitchFamily="34" charset="0"/>
                <a:cs typeface="Arial" pitchFamily="34" charset="0"/>
              </a:rPr>
              <a:t>Name of University, City, State;</a:t>
            </a:r>
            <a:r>
              <a:rPr lang="en-US" sz="4800" baseline="30000" smtClean="0">
                <a:solidFill>
                  <a:srgbClr val="E1DCBB"/>
                </a:solidFill>
                <a:latin typeface="Arial" pitchFamily="34" charset="0"/>
                <a:cs typeface="Arial" pitchFamily="34" charset="0"/>
              </a:rPr>
              <a:t> 4</a:t>
            </a:r>
            <a:r>
              <a:rPr lang="en-US" sz="4800" smtClean="0">
                <a:solidFill>
                  <a:srgbClr val="E1DCBB"/>
                </a:solidFill>
                <a:latin typeface="Arial" pitchFamily="34" charset="0"/>
                <a:cs typeface="Arial" pitchFamily="34" charset="0"/>
              </a:rPr>
              <a:t>Name of Another University, City, State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73432"/>
            <a:ext cx="49377597" cy="2928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defTabSz="4389120">
              <a:lnSpc>
                <a:spcPct val="100000"/>
              </a:lnSpc>
              <a:spcBef>
                <a:spcPct val="0"/>
              </a:spcBef>
              <a:buNone/>
              <a:defRPr sz="11500" baseline="0">
                <a:solidFill>
                  <a:srgbClr val="FFFFFF"/>
                </a:solidFill>
                <a:latin typeface="Avenir LT Std 65 Medium" panose="020B0803020203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0000">
                <a:latin typeface="Arial" pitchFamily="34" charset="0"/>
                <a:cs typeface="Arial" pitchFamily="34" charset="0"/>
              </a:rPr>
              <a:t>This is a Scientific Poster Template </a:t>
            </a:r>
            <a:r>
              <a:rPr lang="en-US" sz="10000" smtClean="0">
                <a:latin typeface="Arial" pitchFamily="34" charset="0"/>
                <a:cs typeface="Arial" pitchFamily="34" charset="0"/>
              </a:rPr>
              <a:t>created by Graphicsland &amp; </a:t>
            </a:r>
            <a:r>
              <a:rPr lang="en-US" sz="10000">
                <a:latin typeface="Arial" pitchFamily="34" charset="0"/>
                <a:cs typeface="Arial" pitchFamily="34" charset="0"/>
              </a:rPr>
              <a:t>MakeSigns.com </a:t>
            </a:r>
            <a:r>
              <a:rPr lang="en-US" sz="100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0000" smtClean="0">
                <a:latin typeface="Arial" pitchFamily="34" charset="0"/>
                <a:cs typeface="Arial" pitchFamily="34" charset="0"/>
              </a:rPr>
            </a:br>
            <a:r>
              <a:rPr lang="en-US" sz="10000" smtClean="0">
                <a:latin typeface="Arial" pitchFamily="34" charset="0"/>
                <a:cs typeface="Arial" pitchFamily="34" charset="0"/>
              </a:rPr>
              <a:t>Your </a:t>
            </a:r>
            <a:r>
              <a:rPr lang="en-US" sz="10000">
                <a:latin typeface="Arial" pitchFamily="34" charset="0"/>
                <a:cs typeface="Arial" pitchFamily="34" charset="0"/>
              </a:rPr>
              <a:t>poster title would </a:t>
            </a:r>
            <a:r>
              <a:rPr lang="en-US" sz="10000" smtClean="0">
                <a:latin typeface="Arial" pitchFamily="34" charset="0"/>
                <a:cs typeface="Arial" pitchFamily="34" charset="0"/>
              </a:rPr>
              <a:t>go </a:t>
            </a:r>
            <a:r>
              <a:rPr lang="en-US" sz="10000">
                <a:latin typeface="Arial" pitchFamily="34" charset="0"/>
                <a:cs typeface="Arial" pitchFamily="34" charset="0"/>
              </a:rPr>
              <a:t>on these lines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5559478"/>
            <a:ext cx="49377597" cy="0"/>
          </a:xfrm>
          <a:prstGeom prst="line">
            <a:avLst/>
          </a:prstGeom>
          <a:ln w="152400">
            <a:solidFill>
              <a:srgbClr val="DBCE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utoShape 3"/>
          <p:cNvSpPr>
            <a:spLocks noChangeAspect="1" noChangeArrowheads="1" noTextEdit="1"/>
          </p:cNvSpPr>
          <p:nvPr/>
        </p:nvSpPr>
        <p:spPr bwMode="auto">
          <a:xfrm>
            <a:off x="-38100" y="3663950"/>
            <a:ext cx="27251025" cy="2929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638175" y="6030913"/>
            <a:ext cx="24088725" cy="26576337"/>
            <a:chOff x="638175" y="6030913"/>
            <a:chExt cx="24088725" cy="26576337"/>
          </a:xfrm>
        </p:grpSpPr>
        <p:sp>
          <p:nvSpPr>
            <p:cNvPr id="28" name="Freeform 55"/>
            <p:cNvSpPr>
              <a:spLocks/>
            </p:cNvSpPr>
            <p:nvPr/>
          </p:nvSpPr>
          <p:spPr bwMode="auto">
            <a:xfrm>
              <a:off x="22234525" y="17951450"/>
              <a:ext cx="2492375" cy="2995612"/>
            </a:xfrm>
            <a:custGeom>
              <a:avLst/>
              <a:gdLst>
                <a:gd name="T0" fmla="*/ 424 w 1570"/>
                <a:gd name="T1" fmla="*/ 63 h 1887"/>
                <a:gd name="T2" fmla="*/ 243 w 1570"/>
                <a:gd name="T3" fmla="*/ 172 h 1887"/>
                <a:gd name="T4" fmla="*/ 115 w 1570"/>
                <a:gd name="T5" fmla="*/ 315 h 1887"/>
                <a:gd name="T6" fmla="*/ 37 w 1570"/>
                <a:gd name="T7" fmla="*/ 486 h 1887"/>
                <a:gd name="T8" fmla="*/ 2 w 1570"/>
                <a:gd name="T9" fmla="*/ 675 h 1887"/>
                <a:gd name="T10" fmla="*/ 8 w 1570"/>
                <a:gd name="T11" fmla="*/ 874 h 1887"/>
                <a:gd name="T12" fmla="*/ 50 w 1570"/>
                <a:gd name="T13" fmla="*/ 1076 h 1887"/>
                <a:gd name="T14" fmla="*/ 123 w 1570"/>
                <a:gd name="T15" fmla="*/ 1272 h 1887"/>
                <a:gd name="T16" fmla="*/ 223 w 1570"/>
                <a:gd name="T17" fmla="*/ 1454 h 1887"/>
                <a:gd name="T18" fmla="*/ 347 w 1570"/>
                <a:gd name="T19" fmla="*/ 1615 h 1887"/>
                <a:gd name="T20" fmla="*/ 489 w 1570"/>
                <a:gd name="T21" fmla="*/ 1745 h 1887"/>
                <a:gd name="T22" fmla="*/ 645 w 1570"/>
                <a:gd name="T23" fmla="*/ 1837 h 1887"/>
                <a:gd name="T24" fmla="*/ 811 w 1570"/>
                <a:gd name="T25" fmla="*/ 1883 h 1887"/>
                <a:gd name="T26" fmla="*/ 984 w 1570"/>
                <a:gd name="T27" fmla="*/ 1875 h 1887"/>
                <a:gd name="T28" fmla="*/ 1157 w 1570"/>
                <a:gd name="T29" fmla="*/ 1804 h 1887"/>
                <a:gd name="T30" fmla="*/ 1328 w 1570"/>
                <a:gd name="T31" fmla="*/ 1664 h 1887"/>
                <a:gd name="T32" fmla="*/ 1449 w 1570"/>
                <a:gd name="T33" fmla="*/ 1508 h 1887"/>
                <a:gd name="T34" fmla="*/ 1509 w 1570"/>
                <a:gd name="T35" fmla="*/ 1387 h 1887"/>
                <a:gd name="T36" fmla="*/ 1548 w 1570"/>
                <a:gd name="T37" fmla="*/ 1256 h 1887"/>
                <a:gd name="T38" fmla="*/ 1568 w 1570"/>
                <a:gd name="T39" fmla="*/ 1119 h 1887"/>
                <a:gd name="T40" fmla="*/ 1568 w 1570"/>
                <a:gd name="T41" fmla="*/ 978 h 1887"/>
                <a:gd name="T42" fmla="*/ 1550 w 1570"/>
                <a:gd name="T43" fmla="*/ 835 h 1887"/>
                <a:gd name="T44" fmla="*/ 1516 w 1570"/>
                <a:gd name="T45" fmla="*/ 696 h 1887"/>
                <a:gd name="T46" fmla="*/ 1465 w 1570"/>
                <a:gd name="T47" fmla="*/ 561 h 1887"/>
                <a:gd name="T48" fmla="*/ 1399 w 1570"/>
                <a:gd name="T49" fmla="*/ 435 h 1887"/>
                <a:gd name="T50" fmla="*/ 1321 w 1570"/>
                <a:gd name="T51" fmla="*/ 318 h 1887"/>
                <a:gd name="T52" fmla="*/ 1229 w 1570"/>
                <a:gd name="T53" fmla="*/ 216 h 1887"/>
                <a:gd name="T54" fmla="*/ 1124 w 1570"/>
                <a:gd name="T55" fmla="*/ 130 h 1887"/>
                <a:gd name="T56" fmla="*/ 1009 w 1570"/>
                <a:gd name="T57" fmla="*/ 64 h 1887"/>
                <a:gd name="T58" fmla="*/ 885 w 1570"/>
                <a:gd name="T59" fmla="*/ 19 h 1887"/>
                <a:gd name="T60" fmla="*/ 751 w 1570"/>
                <a:gd name="T61" fmla="*/ 0 h 1887"/>
                <a:gd name="T62" fmla="*/ 609 w 1570"/>
                <a:gd name="T63" fmla="*/ 9 h 1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70" h="1887">
                  <a:moveTo>
                    <a:pt x="535" y="24"/>
                  </a:moveTo>
                  <a:lnTo>
                    <a:pt x="424" y="63"/>
                  </a:lnTo>
                  <a:lnTo>
                    <a:pt x="327" y="112"/>
                  </a:lnTo>
                  <a:lnTo>
                    <a:pt x="243" y="172"/>
                  </a:lnTo>
                  <a:lnTo>
                    <a:pt x="173" y="240"/>
                  </a:lnTo>
                  <a:lnTo>
                    <a:pt x="115" y="315"/>
                  </a:lnTo>
                  <a:lnTo>
                    <a:pt x="70" y="398"/>
                  </a:lnTo>
                  <a:lnTo>
                    <a:pt x="37" y="486"/>
                  </a:lnTo>
                  <a:lnTo>
                    <a:pt x="14" y="579"/>
                  </a:lnTo>
                  <a:lnTo>
                    <a:pt x="2" y="675"/>
                  </a:lnTo>
                  <a:lnTo>
                    <a:pt x="0" y="774"/>
                  </a:lnTo>
                  <a:lnTo>
                    <a:pt x="8" y="874"/>
                  </a:lnTo>
                  <a:lnTo>
                    <a:pt x="24" y="976"/>
                  </a:lnTo>
                  <a:lnTo>
                    <a:pt x="50" y="1076"/>
                  </a:lnTo>
                  <a:lnTo>
                    <a:pt x="83" y="1175"/>
                  </a:lnTo>
                  <a:lnTo>
                    <a:pt x="123" y="1272"/>
                  </a:lnTo>
                  <a:lnTo>
                    <a:pt x="170" y="1365"/>
                  </a:lnTo>
                  <a:lnTo>
                    <a:pt x="223" y="1454"/>
                  </a:lnTo>
                  <a:lnTo>
                    <a:pt x="282" y="1537"/>
                  </a:lnTo>
                  <a:lnTo>
                    <a:pt x="347" y="1615"/>
                  </a:lnTo>
                  <a:lnTo>
                    <a:pt x="416" y="1684"/>
                  </a:lnTo>
                  <a:lnTo>
                    <a:pt x="489" y="1745"/>
                  </a:lnTo>
                  <a:lnTo>
                    <a:pt x="565" y="1796"/>
                  </a:lnTo>
                  <a:lnTo>
                    <a:pt x="645" y="1837"/>
                  </a:lnTo>
                  <a:lnTo>
                    <a:pt x="728" y="1866"/>
                  </a:lnTo>
                  <a:lnTo>
                    <a:pt x="811" y="1883"/>
                  </a:lnTo>
                  <a:lnTo>
                    <a:pt x="897" y="1887"/>
                  </a:lnTo>
                  <a:lnTo>
                    <a:pt x="984" y="1875"/>
                  </a:lnTo>
                  <a:lnTo>
                    <a:pt x="1071" y="1848"/>
                  </a:lnTo>
                  <a:lnTo>
                    <a:pt x="1157" y="1804"/>
                  </a:lnTo>
                  <a:lnTo>
                    <a:pt x="1244" y="1744"/>
                  </a:lnTo>
                  <a:lnTo>
                    <a:pt x="1328" y="1664"/>
                  </a:lnTo>
                  <a:lnTo>
                    <a:pt x="1411" y="1565"/>
                  </a:lnTo>
                  <a:lnTo>
                    <a:pt x="1449" y="1508"/>
                  </a:lnTo>
                  <a:lnTo>
                    <a:pt x="1482" y="1448"/>
                  </a:lnTo>
                  <a:lnTo>
                    <a:pt x="1509" y="1387"/>
                  </a:lnTo>
                  <a:lnTo>
                    <a:pt x="1531" y="1322"/>
                  </a:lnTo>
                  <a:lnTo>
                    <a:pt x="1548" y="1256"/>
                  </a:lnTo>
                  <a:lnTo>
                    <a:pt x="1561" y="1188"/>
                  </a:lnTo>
                  <a:lnTo>
                    <a:pt x="1568" y="1119"/>
                  </a:lnTo>
                  <a:lnTo>
                    <a:pt x="1570" y="1048"/>
                  </a:lnTo>
                  <a:lnTo>
                    <a:pt x="1568" y="978"/>
                  </a:lnTo>
                  <a:lnTo>
                    <a:pt x="1562" y="906"/>
                  </a:lnTo>
                  <a:lnTo>
                    <a:pt x="1550" y="835"/>
                  </a:lnTo>
                  <a:lnTo>
                    <a:pt x="1535" y="765"/>
                  </a:lnTo>
                  <a:lnTo>
                    <a:pt x="1516" y="696"/>
                  </a:lnTo>
                  <a:lnTo>
                    <a:pt x="1493" y="628"/>
                  </a:lnTo>
                  <a:lnTo>
                    <a:pt x="1465" y="561"/>
                  </a:lnTo>
                  <a:lnTo>
                    <a:pt x="1434" y="497"/>
                  </a:lnTo>
                  <a:lnTo>
                    <a:pt x="1399" y="435"/>
                  </a:lnTo>
                  <a:lnTo>
                    <a:pt x="1362" y="375"/>
                  </a:lnTo>
                  <a:lnTo>
                    <a:pt x="1321" y="318"/>
                  </a:lnTo>
                  <a:lnTo>
                    <a:pt x="1276" y="266"/>
                  </a:lnTo>
                  <a:lnTo>
                    <a:pt x="1229" y="216"/>
                  </a:lnTo>
                  <a:lnTo>
                    <a:pt x="1178" y="171"/>
                  </a:lnTo>
                  <a:lnTo>
                    <a:pt x="1124" y="130"/>
                  </a:lnTo>
                  <a:lnTo>
                    <a:pt x="1068" y="95"/>
                  </a:lnTo>
                  <a:lnTo>
                    <a:pt x="1009" y="64"/>
                  </a:lnTo>
                  <a:lnTo>
                    <a:pt x="948" y="39"/>
                  </a:lnTo>
                  <a:lnTo>
                    <a:pt x="885" y="19"/>
                  </a:lnTo>
                  <a:lnTo>
                    <a:pt x="819" y="7"/>
                  </a:lnTo>
                  <a:lnTo>
                    <a:pt x="751" y="0"/>
                  </a:lnTo>
                  <a:lnTo>
                    <a:pt x="681" y="0"/>
                  </a:lnTo>
                  <a:lnTo>
                    <a:pt x="609" y="9"/>
                  </a:lnTo>
                  <a:lnTo>
                    <a:pt x="535" y="24"/>
                  </a:ln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"/>
            <p:cNvSpPr>
              <a:spLocks/>
            </p:cNvSpPr>
            <p:nvPr/>
          </p:nvSpPr>
          <p:spPr bwMode="auto">
            <a:xfrm>
              <a:off x="14141450" y="20119975"/>
              <a:ext cx="2481263" cy="2992437"/>
            </a:xfrm>
            <a:custGeom>
              <a:avLst/>
              <a:gdLst>
                <a:gd name="T0" fmla="*/ 421 w 1563"/>
                <a:gd name="T1" fmla="*/ 59 h 1885"/>
                <a:gd name="T2" fmla="*/ 247 w 1563"/>
                <a:gd name="T3" fmla="*/ 164 h 1885"/>
                <a:gd name="T4" fmla="*/ 123 w 1563"/>
                <a:gd name="T5" fmla="*/ 302 h 1885"/>
                <a:gd name="T6" fmla="*/ 43 w 1563"/>
                <a:gd name="T7" fmla="*/ 468 h 1885"/>
                <a:gd name="T8" fmla="*/ 4 w 1563"/>
                <a:gd name="T9" fmla="*/ 651 h 1885"/>
                <a:gd name="T10" fmla="*/ 4 w 1563"/>
                <a:gd name="T11" fmla="*/ 844 h 1885"/>
                <a:gd name="T12" fmla="*/ 39 w 1563"/>
                <a:gd name="T13" fmla="*/ 1042 h 1885"/>
                <a:gd name="T14" fmla="*/ 103 w 1563"/>
                <a:gd name="T15" fmla="*/ 1236 h 1885"/>
                <a:gd name="T16" fmla="*/ 194 w 1563"/>
                <a:gd name="T17" fmla="*/ 1418 h 1885"/>
                <a:gd name="T18" fmla="*/ 308 w 1563"/>
                <a:gd name="T19" fmla="*/ 1580 h 1885"/>
                <a:gd name="T20" fmla="*/ 442 w 1563"/>
                <a:gd name="T21" fmla="*/ 1715 h 1885"/>
                <a:gd name="T22" fmla="*/ 590 w 1563"/>
                <a:gd name="T23" fmla="*/ 1816 h 1885"/>
                <a:gd name="T24" fmla="*/ 751 w 1563"/>
                <a:gd name="T25" fmla="*/ 1874 h 1885"/>
                <a:gd name="T26" fmla="*/ 919 w 1563"/>
                <a:gd name="T27" fmla="*/ 1883 h 1885"/>
                <a:gd name="T28" fmla="*/ 1092 w 1563"/>
                <a:gd name="T29" fmla="*/ 1834 h 1885"/>
                <a:gd name="T30" fmla="*/ 1264 w 1563"/>
                <a:gd name="T31" fmla="*/ 1720 h 1885"/>
                <a:gd name="T32" fmla="*/ 1396 w 1563"/>
                <a:gd name="T33" fmla="*/ 1581 h 1885"/>
                <a:gd name="T34" fmla="*/ 1470 w 1563"/>
                <a:gd name="T35" fmla="*/ 1459 h 1885"/>
                <a:gd name="T36" fmla="*/ 1523 w 1563"/>
                <a:gd name="T37" fmla="*/ 1327 h 1885"/>
                <a:gd name="T38" fmla="*/ 1553 w 1563"/>
                <a:gd name="T39" fmla="*/ 1186 h 1885"/>
                <a:gd name="T40" fmla="*/ 1563 w 1563"/>
                <a:gd name="T41" fmla="*/ 1040 h 1885"/>
                <a:gd name="T42" fmla="*/ 1553 w 1563"/>
                <a:gd name="T43" fmla="*/ 893 h 1885"/>
                <a:gd name="T44" fmla="*/ 1524 w 1563"/>
                <a:gd name="T45" fmla="*/ 747 h 1885"/>
                <a:gd name="T46" fmla="*/ 1478 w 1563"/>
                <a:gd name="T47" fmla="*/ 606 h 1885"/>
                <a:gd name="T48" fmla="*/ 1416 w 1563"/>
                <a:gd name="T49" fmla="*/ 472 h 1885"/>
                <a:gd name="T50" fmla="*/ 1338 w 1563"/>
                <a:gd name="T51" fmla="*/ 348 h 1885"/>
                <a:gd name="T52" fmla="*/ 1246 w 1563"/>
                <a:gd name="T53" fmla="*/ 238 h 1885"/>
                <a:gd name="T54" fmla="*/ 1140 w 1563"/>
                <a:gd name="T55" fmla="*/ 146 h 1885"/>
                <a:gd name="T56" fmla="*/ 1023 w 1563"/>
                <a:gd name="T57" fmla="*/ 74 h 1885"/>
                <a:gd name="T58" fmla="*/ 893 w 1563"/>
                <a:gd name="T59" fmla="*/ 24 h 1885"/>
                <a:gd name="T60" fmla="*/ 754 w 1563"/>
                <a:gd name="T61" fmla="*/ 1 h 1885"/>
                <a:gd name="T62" fmla="*/ 605 w 1563"/>
                <a:gd name="T63" fmla="*/ 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63" h="1885">
                  <a:moveTo>
                    <a:pt x="528" y="23"/>
                  </a:moveTo>
                  <a:lnTo>
                    <a:pt x="421" y="59"/>
                  </a:lnTo>
                  <a:lnTo>
                    <a:pt x="328" y="108"/>
                  </a:lnTo>
                  <a:lnTo>
                    <a:pt x="247" y="164"/>
                  </a:lnTo>
                  <a:lnTo>
                    <a:pt x="179" y="230"/>
                  </a:lnTo>
                  <a:lnTo>
                    <a:pt x="123" y="302"/>
                  </a:lnTo>
                  <a:lnTo>
                    <a:pt x="77" y="382"/>
                  </a:lnTo>
                  <a:lnTo>
                    <a:pt x="43" y="468"/>
                  </a:lnTo>
                  <a:lnTo>
                    <a:pt x="19" y="556"/>
                  </a:lnTo>
                  <a:lnTo>
                    <a:pt x="4" y="651"/>
                  </a:lnTo>
                  <a:lnTo>
                    <a:pt x="0" y="747"/>
                  </a:lnTo>
                  <a:lnTo>
                    <a:pt x="4" y="844"/>
                  </a:lnTo>
                  <a:lnTo>
                    <a:pt x="18" y="944"/>
                  </a:lnTo>
                  <a:lnTo>
                    <a:pt x="39" y="1042"/>
                  </a:lnTo>
                  <a:lnTo>
                    <a:pt x="67" y="1140"/>
                  </a:lnTo>
                  <a:lnTo>
                    <a:pt x="103" y="1236"/>
                  </a:lnTo>
                  <a:lnTo>
                    <a:pt x="146" y="1329"/>
                  </a:lnTo>
                  <a:lnTo>
                    <a:pt x="194" y="1418"/>
                  </a:lnTo>
                  <a:lnTo>
                    <a:pt x="248" y="1501"/>
                  </a:lnTo>
                  <a:lnTo>
                    <a:pt x="308" y="1580"/>
                  </a:lnTo>
                  <a:lnTo>
                    <a:pt x="373" y="1651"/>
                  </a:lnTo>
                  <a:lnTo>
                    <a:pt x="442" y="1715"/>
                  </a:lnTo>
                  <a:lnTo>
                    <a:pt x="514" y="1770"/>
                  </a:lnTo>
                  <a:lnTo>
                    <a:pt x="590" y="1816"/>
                  </a:lnTo>
                  <a:lnTo>
                    <a:pt x="669" y="1851"/>
                  </a:lnTo>
                  <a:lnTo>
                    <a:pt x="751" y="1874"/>
                  </a:lnTo>
                  <a:lnTo>
                    <a:pt x="834" y="1885"/>
                  </a:lnTo>
                  <a:lnTo>
                    <a:pt x="919" y="1883"/>
                  </a:lnTo>
                  <a:lnTo>
                    <a:pt x="1005" y="1866"/>
                  </a:lnTo>
                  <a:lnTo>
                    <a:pt x="1092" y="1834"/>
                  </a:lnTo>
                  <a:lnTo>
                    <a:pt x="1179" y="1786"/>
                  </a:lnTo>
                  <a:lnTo>
                    <a:pt x="1264" y="1720"/>
                  </a:lnTo>
                  <a:lnTo>
                    <a:pt x="1350" y="1636"/>
                  </a:lnTo>
                  <a:lnTo>
                    <a:pt x="1396" y="1581"/>
                  </a:lnTo>
                  <a:lnTo>
                    <a:pt x="1437" y="1521"/>
                  </a:lnTo>
                  <a:lnTo>
                    <a:pt x="1470" y="1459"/>
                  </a:lnTo>
                  <a:lnTo>
                    <a:pt x="1500" y="1395"/>
                  </a:lnTo>
                  <a:lnTo>
                    <a:pt x="1523" y="1327"/>
                  </a:lnTo>
                  <a:lnTo>
                    <a:pt x="1541" y="1257"/>
                  </a:lnTo>
                  <a:lnTo>
                    <a:pt x="1553" y="1186"/>
                  </a:lnTo>
                  <a:lnTo>
                    <a:pt x="1560" y="1113"/>
                  </a:lnTo>
                  <a:lnTo>
                    <a:pt x="1563" y="1040"/>
                  </a:lnTo>
                  <a:lnTo>
                    <a:pt x="1560" y="967"/>
                  </a:lnTo>
                  <a:lnTo>
                    <a:pt x="1553" y="893"/>
                  </a:lnTo>
                  <a:lnTo>
                    <a:pt x="1541" y="820"/>
                  </a:lnTo>
                  <a:lnTo>
                    <a:pt x="1524" y="747"/>
                  </a:lnTo>
                  <a:lnTo>
                    <a:pt x="1503" y="676"/>
                  </a:lnTo>
                  <a:lnTo>
                    <a:pt x="1478" y="606"/>
                  </a:lnTo>
                  <a:lnTo>
                    <a:pt x="1450" y="538"/>
                  </a:lnTo>
                  <a:lnTo>
                    <a:pt x="1416" y="472"/>
                  </a:lnTo>
                  <a:lnTo>
                    <a:pt x="1378" y="408"/>
                  </a:lnTo>
                  <a:lnTo>
                    <a:pt x="1338" y="348"/>
                  </a:lnTo>
                  <a:lnTo>
                    <a:pt x="1294" y="292"/>
                  </a:lnTo>
                  <a:lnTo>
                    <a:pt x="1246" y="238"/>
                  </a:lnTo>
                  <a:lnTo>
                    <a:pt x="1194" y="190"/>
                  </a:lnTo>
                  <a:lnTo>
                    <a:pt x="1140" y="146"/>
                  </a:lnTo>
                  <a:lnTo>
                    <a:pt x="1083" y="108"/>
                  </a:lnTo>
                  <a:lnTo>
                    <a:pt x="1023" y="74"/>
                  </a:lnTo>
                  <a:lnTo>
                    <a:pt x="959" y="46"/>
                  </a:lnTo>
                  <a:lnTo>
                    <a:pt x="893" y="24"/>
                  </a:lnTo>
                  <a:lnTo>
                    <a:pt x="825" y="9"/>
                  </a:lnTo>
                  <a:lnTo>
                    <a:pt x="754" y="1"/>
                  </a:lnTo>
                  <a:lnTo>
                    <a:pt x="680" y="0"/>
                  </a:lnTo>
                  <a:lnTo>
                    <a:pt x="605" y="7"/>
                  </a:lnTo>
                  <a:lnTo>
                    <a:pt x="528" y="23"/>
                  </a:ln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7"/>
            <p:cNvSpPr>
              <a:spLocks/>
            </p:cNvSpPr>
            <p:nvPr/>
          </p:nvSpPr>
          <p:spPr bwMode="auto">
            <a:xfrm>
              <a:off x="17743488" y="22271038"/>
              <a:ext cx="6670675" cy="6380162"/>
            </a:xfrm>
            <a:custGeom>
              <a:avLst/>
              <a:gdLst>
                <a:gd name="T0" fmla="*/ 2943 w 4202"/>
                <a:gd name="T1" fmla="*/ 3723 h 4019"/>
                <a:gd name="T2" fmla="*/ 3466 w 4202"/>
                <a:gd name="T3" fmla="*/ 3411 h 4019"/>
                <a:gd name="T4" fmla="*/ 3832 w 4202"/>
                <a:gd name="T5" fmla="*/ 3070 h 4019"/>
                <a:gd name="T6" fmla="*/ 4062 w 4202"/>
                <a:gd name="T7" fmla="*/ 2732 h 4019"/>
                <a:gd name="T8" fmla="*/ 4178 w 4202"/>
                <a:gd name="T9" fmla="*/ 2430 h 4019"/>
                <a:gd name="T10" fmla="*/ 4200 w 4202"/>
                <a:gd name="T11" fmla="*/ 2198 h 4019"/>
                <a:gd name="T12" fmla="*/ 4148 w 4202"/>
                <a:gd name="T13" fmla="*/ 2066 h 4019"/>
                <a:gd name="T14" fmla="*/ 4043 w 4202"/>
                <a:gd name="T15" fmla="*/ 2069 h 4019"/>
                <a:gd name="T16" fmla="*/ 3770 w 4202"/>
                <a:gd name="T17" fmla="*/ 2318 h 4019"/>
                <a:gd name="T18" fmla="*/ 3551 w 4202"/>
                <a:gd name="T19" fmla="*/ 2509 h 4019"/>
                <a:gd name="T20" fmla="*/ 3320 w 4202"/>
                <a:gd name="T21" fmla="*/ 2684 h 4019"/>
                <a:gd name="T22" fmla="*/ 3089 w 4202"/>
                <a:gd name="T23" fmla="*/ 2819 h 4019"/>
                <a:gd name="T24" fmla="*/ 2868 w 4202"/>
                <a:gd name="T25" fmla="*/ 2893 h 4019"/>
                <a:gd name="T26" fmla="*/ 2668 w 4202"/>
                <a:gd name="T27" fmla="*/ 2880 h 4019"/>
                <a:gd name="T28" fmla="*/ 2502 w 4202"/>
                <a:gd name="T29" fmla="*/ 2760 h 4019"/>
                <a:gd name="T30" fmla="*/ 2347 w 4202"/>
                <a:gd name="T31" fmla="*/ 2426 h 4019"/>
                <a:gd name="T32" fmla="*/ 2203 w 4202"/>
                <a:gd name="T33" fmla="*/ 1924 h 4019"/>
                <a:gd name="T34" fmla="*/ 2182 w 4202"/>
                <a:gd name="T35" fmla="*/ 1598 h 4019"/>
                <a:gd name="T36" fmla="*/ 2253 w 4202"/>
                <a:gd name="T37" fmla="*/ 1397 h 4019"/>
                <a:gd name="T38" fmla="*/ 2386 w 4202"/>
                <a:gd name="T39" fmla="*/ 1271 h 4019"/>
                <a:gd name="T40" fmla="*/ 2551 w 4202"/>
                <a:gd name="T41" fmla="*/ 1173 h 4019"/>
                <a:gd name="T42" fmla="*/ 2716 w 4202"/>
                <a:gd name="T43" fmla="*/ 1052 h 4019"/>
                <a:gd name="T44" fmla="*/ 2852 w 4202"/>
                <a:gd name="T45" fmla="*/ 859 h 4019"/>
                <a:gd name="T46" fmla="*/ 2926 w 4202"/>
                <a:gd name="T47" fmla="*/ 524 h 4019"/>
                <a:gd name="T48" fmla="*/ 2773 w 4202"/>
                <a:gd name="T49" fmla="*/ 189 h 4019"/>
                <a:gd name="T50" fmla="*/ 2388 w 4202"/>
                <a:gd name="T51" fmla="*/ 25 h 4019"/>
                <a:gd name="T52" fmla="*/ 1865 w 4202"/>
                <a:gd name="T53" fmla="*/ 10 h 4019"/>
                <a:gd name="T54" fmla="*/ 1298 w 4202"/>
                <a:gd name="T55" fmla="*/ 123 h 4019"/>
                <a:gd name="T56" fmla="*/ 782 w 4202"/>
                <a:gd name="T57" fmla="*/ 342 h 4019"/>
                <a:gd name="T58" fmla="*/ 409 w 4202"/>
                <a:gd name="T59" fmla="*/ 645 h 4019"/>
                <a:gd name="T60" fmla="*/ 273 w 4202"/>
                <a:gd name="T61" fmla="*/ 1012 h 4019"/>
                <a:gd name="T62" fmla="*/ 418 w 4202"/>
                <a:gd name="T63" fmla="*/ 1359 h 4019"/>
                <a:gd name="T64" fmla="*/ 564 w 4202"/>
                <a:gd name="T65" fmla="*/ 1491 h 4019"/>
                <a:gd name="T66" fmla="*/ 720 w 4202"/>
                <a:gd name="T67" fmla="*/ 1560 h 4019"/>
                <a:gd name="T68" fmla="*/ 880 w 4202"/>
                <a:gd name="T69" fmla="*/ 1589 h 4019"/>
                <a:gd name="T70" fmla="*/ 1078 w 4202"/>
                <a:gd name="T71" fmla="*/ 1599 h 4019"/>
                <a:gd name="T72" fmla="*/ 1262 w 4202"/>
                <a:gd name="T73" fmla="*/ 1619 h 4019"/>
                <a:gd name="T74" fmla="*/ 1391 w 4202"/>
                <a:gd name="T75" fmla="*/ 1671 h 4019"/>
                <a:gd name="T76" fmla="*/ 1497 w 4202"/>
                <a:gd name="T77" fmla="*/ 1776 h 4019"/>
                <a:gd name="T78" fmla="*/ 1577 w 4202"/>
                <a:gd name="T79" fmla="*/ 1927 h 4019"/>
                <a:gd name="T80" fmla="*/ 1661 w 4202"/>
                <a:gd name="T81" fmla="*/ 2116 h 4019"/>
                <a:gd name="T82" fmla="*/ 1738 w 4202"/>
                <a:gd name="T83" fmla="*/ 2334 h 4019"/>
                <a:gd name="T84" fmla="*/ 1796 w 4202"/>
                <a:gd name="T85" fmla="*/ 2563 h 4019"/>
                <a:gd name="T86" fmla="*/ 1820 w 4202"/>
                <a:gd name="T87" fmla="*/ 2786 h 4019"/>
                <a:gd name="T88" fmla="*/ 1797 w 4202"/>
                <a:gd name="T89" fmla="*/ 2985 h 4019"/>
                <a:gd name="T90" fmla="*/ 1713 w 4202"/>
                <a:gd name="T91" fmla="*/ 3145 h 4019"/>
                <a:gd name="T92" fmla="*/ 1553 w 4202"/>
                <a:gd name="T93" fmla="*/ 3247 h 4019"/>
                <a:gd name="T94" fmla="*/ 1312 w 4202"/>
                <a:gd name="T95" fmla="*/ 3281 h 4019"/>
                <a:gd name="T96" fmla="*/ 1024 w 4202"/>
                <a:gd name="T97" fmla="*/ 3264 h 4019"/>
                <a:gd name="T98" fmla="*/ 722 w 4202"/>
                <a:gd name="T99" fmla="*/ 3219 h 4019"/>
                <a:gd name="T100" fmla="*/ 310 w 4202"/>
                <a:gd name="T101" fmla="*/ 3153 h 4019"/>
                <a:gd name="T102" fmla="*/ 110 w 4202"/>
                <a:gd name="T103" fmla="*/ 3142 h 4019"/>
                <a:gd name="T104" fmla="*/ 6 w 4202"/>
                <a:gd name="T105" fmla="*/ 3185 h 4019"/>
                <a:gd name="T106" fmla="*/ 32 w 4202"/>
                <a:gd name="T107" fmla="*/ 3305 h 4019"/>
                <a:gd name="T108" fmla="*/ 210 w 4202"/>
                <a:gd name="T109" fmla="*/ 3515 h 4019"/>
                <a:gd name="T110" fmla="*/ 448 w 4202"/>
                <a:gd name="T111" fmla="*/ 3707 h 4019"/>
                <a:gd name="T112" fmla="*/ 712 w 4202"/>
                <a:gd name="T113" fmla="*/ 3848 h 4019"/>
                <a:gd name="T114" fmla="*/ 997 w 4202"/>
                <a:gd name="T115" fmla="*/ 3944 h 4019"/>
                <a:gd name="T116" fmla="*/ 1295 w 4202"/>
                <a:gd name="T117" fmla="*/ 4000 h 4019"/>
                <a:gd name="T118" fmla="*/ 1603 w 4202"/>
                <a:gd name="T119" fmla="*/ 4019 h 4019"/>
                <a:gd name="T120" fmla="*/ 1912 w 4202"/>
                <a:gd name="T121" fmla="*/ 4005 h 4019"/>
                <a:gd name="T122" fmla="*/ 2216 w 4202"/>
                <a:gd name="T123" fmla="*/ 3964 h 4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202" h="4019">
                  <a:moveTo>
                    <a:pt x="2438" y="3918"/>
                  </a:moveTo>
                  <a:lnTo>
                    <a:pt x="2618" y="3858"/>
                  </a:lnTo>
                  <a:lnTo>
                    <a:pt x="2786" y="3793"/>
                  </a:lnTo>
                  <a:lnTo>
                    <a:pt x="2943" y="3723"/>
                  </a:lnTo>
                  <a:lnTo>
                    <a:pt x="3090" y="3649"/>
                  </a:lnTo>
                  <a:lnTo>
                    <a:pt x="3226" y="3573"/>
                  </a:lnTo>
                  <a:lnTo>
                    <a:pt x="3350" y="3493"/>
                  </a:lnTo>
                  <a:lnTo>
                    <a:pt x="3466" y="3411"/>
                  </a:lnTo>
                  <a:lnTo>
                    <a:pt x="3571" y="3327"/>
                  </a:lnTo>
                  <a:lnTo>
                    <a:pt x="3668" y="3242"/>
                  </a:lnTo>
                  <a:lnTo>
                    <a:pt x="3753" y="3157"/>
                  </a:lnTo>
                  <a:lnTo>
                    <a:pt x="3832" y="3070"/>
                  </a:lnTo>
                  <a:lnTo>
                    <a:pt x="3901" y="2984"/>
                  </a:lnTo>
                  <a:lnTo>
                    <a:pt x="3963" y="2898"/>
                  </a:lnTo>
                  <a:lnTo>
                    <a:pt x="4016" y="2814"/>
                  </a:lnTo>
                  <a:lnTo>
                    <a:pt x="4062" y="2732"/>
                  </a:lnTo>
                  <a:lnTo>
                    <a:pt x="4102" y="2652"/>
                  </a:lnTo>
                  <a:lnTo>
                    <a:pt x="4133" y="2575"/>
                  </a:lnTo>
                  <a:lnTo>
                    <a:pt x="4159" y="2500"/>
                  </a:lnTo>
                  <a:lnTo>
                    <a:pt x="4178" y="2430"/>
                  </a:lnTo>
                  <a:lnTo>
                    <a:pt x="4192" y="2364"/>
                  </a:lnTo>
                  <a:lnTo>
                    <a:pt x="4199" y="2304"/>
                  </a:lnTo>
                  <a:lnTo>
                    <a:pt x="4202" y="2247"/>
                  </a:lnTo>
                  <a:lnTo>
                    <a:pt x="4200" y="2198"/>
                  </a:lnTo>
                  <a:lnTo>
                    <a:pt x="4193" y="2154"/>
                  </a:lnTo>
                  <a:lnTo>
                    <a:pt x="4181" y="2118"/>
                  </a:lnTo>
                  <a:lnTo>
                    <a:pt x="4167" y="2088"/>
                  </a:lnTo>
                  <a:lnTo>
                    <a:pt x="4148" y="2066"/>
                  </a:lnTo>
                  <a:lnTo>
                    <a:pt x="4126" y="2054"/>
                  </a:lnTo>
                  <a:lnTo>
                    <a:pt x="4101" y="2050"/>
                  </a:lnTo>
                  <a:lnTo>
                    <a:pt x="4073" y="2055"/>
                  </a:lnTo>
                  <a:lnTo>
                    <a:pt x="4043" y="2069"/>
                  </a:lnTo>
                  <a:lnTo>
                    <a:pt x="4011" y="2096"/>
                  </a:lnTo>
                  <a:lnTo>
                    <a:pt x="3920" y="2180"/>
                  </a:lnTo>
                  <a:lnTo>
                    <a:pt x="3821" y="2271"/>
                  </a:lnTo>
                  <a:lnTo>
                    <a:pt x="3770" y="2318"/>
                  </a:lnTo>
                  <a:lnTo>
                    <a:pt x="3717" y="2367"/>
                  </a:lnTo>
                  <a:lnTo>
                    <a:pt x="3662" y="2415"/>
                  </a:lnTo>
                  <a:lnTo>
                    <a:pt x="3607" y="2462"/>
                  </a:lnTo>
                  <a:lnTo>
                    <a:pt x="3551" y="2509"/>
                  </a:lnTo>
                  <a:lnTo>
                    <a:pt x="3494" y="2555"/>
                  </a:lnTo>
                  <a:lnTo>
                    <a:pt x="3436" y="2600"/>
                  </a:lnTo>
                  <a:lnTo>
                    <a:pt x="3379" y="2643"/>
                  </a:lnTo>
                  <a:lnTo>
                    <a:pt x="3320" y="2684"/>
                  </a:lnTo>
                  <a:lnTo>
                    <a:pt x="3262" y="2721"/>
                  </a:lnTo>
                  <a:lnTo>
                    <a:pt x="3204" y="2758"/>
                  </a:lnTo>
                  <a:lnTo>
                    <a:pt x="3146" y="2790"/>
                  </a:lnTo>
                  <a:lnTo>
                    <a:pt x="3089" y="2819"/>
                  </a:lnTo>
                  <a:lnTo>
                    <a:pt x="3032" y="2844"/>
                  </a:lnTo>
                  <a:lnTo>
                    <a:pt x="2977" y="2865"/>
                  </a:lnTo>
                  <a:lnTo>
                    <a:pt x="2921" y="2881"/>
                  </a:lnTo>
                  <a:lnTo>
                    <a:pt x="2868" y="2893"/>
                  </a:lnTo>
                  <a:lnTo>
                    <a:pt x="2816" y="2898"/>
                  </a:lnTo>
                  <a:lnTo>
                    <a:pt x="2765" y="2899"/>
                  </a:lnTo>
                  <a:lnTo>
                    <a:pt x="2716" y="2893"/>
                  </a:lnTo>
                  <a:lnTo>
                    <a:pt x="2668" y="2880"/>
                  </a:lnTo>
                  <a:lnTo>
                    <a:pt x="2623" y="2861"/>
                  </a:lnTo>
                  <a:lnTo>
                    <a:pt x="2580" y="2835"/>
                  </a:lnTo>
                  <a:lnTo>
                    <a:pt x="2541" y="2802"/>
                  </a:lnTo>
                  <a:lnTo>
                    <a:pt x="2502" y="2760"/>
                  </a:lnTo>
                  <a:lnTo>
                    <a:pt x="2467" y="2711"/>
                  </a:lnTo>
                  <a:lnTo>
                    <a:pt x="2435" y="2652"/>
                  </a:lnTo>
                  <a:lnTo>
                    <a:pt x="2406" y="2584"/>
                  </a:lnTo>
                  <a:lnTo>
                    <a:pt x="2347" y="2426"/>
                  </a:lnTo>
                  <a:lnTo>
                    <a:pt x="2298" y="2282"/>
                  </a:lnTo>
                  <a:lnTo>
                    <a:pt x="2258" y="2150"/>
                  </a:lnTo>
                  <a:lnTo>
                    <a:pt x="2227" y="2032"/>
                  </a:lnTo>
                  <a:lnTo>
                    <a:pt x="2203" y="1924"/>
                  </a:lnTo>
                  <a:lnTo>
                    <a:pt x="2187" y="1828"/>
                  </a:lnTo>
                  <a:lnTo>
                    <a:pt x="2179" y="1742"/>
                  </a:lnTo>
                  <a:lnTo>
                    <a:pt x="2177" y="1666"/>
                  </a:lnTo>
                  <a:lnTo>
                    <a:pt x="2182" y="1598"/>
                  </a:lnTo>
                  <a:lnTo>
                    <a:pt x="2192" y="1538"/>
                  </a:lnTo>
                  <a:lnTo>
                    <a:pt x="2208" y="1485"/>
                  </a:lnTo>
                  <a:lnTo>
                    <a:pt x="2229" y="1437"/>
                  </a:lnTo>
                  <a:lnTo>
                    <a:pt x="2253" y="1397"/>
                  </a:lnTo>
                  <a:lnTo>
                    <a:pt x="2282" y="1360"/>
                  </a:lnTo>
                  <a:lnTo>
                    <a:pt x="2314" y="1328"/>
                  </a:lnTo>
                  <a:lnTo>
                    <a:pt x="2349" y="1298"/>
                  </a:lnTo>
                  <a:lnTo>
                    <a:pt x="2386" y="1271"/>
                  </a:lnTo>
                  <a:lnTo>
                    <a:pt x="2425" y="1246"/>
                  </a:lnTo>
                  <a:lnTo>
                    <a:pt x="2466" y="1222"/>
                  </a:lnTo>
                  <a:lnTo>
                    <a:pt x="2508" y="1198"/>
                  </a:lnTo>
                  <a:lnTo>
                    <a:pt x="2551" y="1173"/>
                  </a:lnTo>
                  <a:lnTo>
                    <a:pt x="2593" y="1147"/>
                  </a:lnTo>
                  <a:lnTo>
                    <a:pt x="2635" y="1118"/>
                  </a:lnTo>
                  <a:lnTo>
                    <a:pt x="2677" y="1087"/>
                  </a:lnTo>
                  <a:lnTo>
                    <a:pt x="2716" y="1052"/>
                  </a:lnTo>
                  <a:lnTo>
                    <a:pt x="2754" y="1013"/>
                  </a:lnTo>
                  <a:lnTo>
                    <a:pt x="2790" y="968"/>
                  </a:lnTo>
                  <a:lnTo>
                    <a:pt x="2822" y="916"/>
                  </a:lnTo>
                  <a:lnTo>
                    <a:pt x="2852" y="859"/>
                  </a:lnTo>
                  <a:lnTo>
                    <a:pt x="2878" y="794"/>
                  </a:lnTo>
                  <a:lnTo>
                    <a:pt x="2899" y="720"/>
                  </a:lnTo>
                  <a:lnTo>
                    <a:pt x="2916" y="637"/>
                  </a:lnTo>
                  <a:lnTo>
                    <a:pt x="2926" y="524"/>
                  </a:lnTo>
                  <a:lnTo>
                    <a:pt x="2914" y="423"/>
                  </a:lnTo>
                  <a:lnTo>
                    <a:pt x="2884" y="334"/>
                  </a:lnTo>
                  <a:lnTo>
                    <a:pt x="2836" y="256"/>
                  </a:lnTo>
                  <a:lnTo>
                    <a:pt x="2773" y="189"/>
                  </a:lnTo>
                  <a:lnTo>
                    <a:pt x="2694" y="133"/>
                  </a:lnTo>
                  <a:lnTo>
                    <a:pt x="2603" y="87"/>
                  </a:lnTo>
                  <a:lnTo>
                    <a:pt x="2501" y="51"/>
                  </a:lnTo>
                  <a:lnTo>
                    <a:pt x="2388" y="25"/>
                  </a:lnTo>
                  <a:lnTo>
                    <a:pt x="2266" y="8"/>
                  </a:lnTo>
                  <a:lnTo>
                    <a:pt x="2138" y="0"/>
                  </a:lnTo>
                  <a:lnTo>
                    <a:pt x="2004" y="1"/>
                  </a:lnTo>
                  <a:lnTo>
                    <a:pt x="1865" y="10"/>
                  </a:lnTo>
                  <a:lnTo>
                    <a:pt x="1723" y="27"/>
                  </a:lnTo>
                  <a:lnTo>
                    <a:pt x="1581" y="52"/>
                  </a:lnTo>
                  <a:lnTo>
                    <a:pt x="1439" y="85"/>
                  </a:lnTo>
                  <a:lnTo>
                    <a:pt x="1298" y="123"/>
                  </a:lnTo>
                  <a:lnTo>
                    <a:pt x="1160" y="169"/>
                  </a:lnTo>
                  <a:lnTo>
                    <a:pt x="1027" y="221"/>
                  </a:lnTo>
                  <a:lnTo>
                    <a:pt x="901" y="279"/>
                  </a:lnTo>
                  <a:lnTo>
                    <a:pt x="782" y="342"/>
                  </a:lnTo>
                  <a:lnTo>
                    <a:pt x="672" y="411"/>
                  </a:lnTo>
                  <a:lnTo>
                    <a:pt x="571" y="484"/>
                  </a:lnTo>
                  <a:lnTo>
                    <a:pt x="483" y="563"/>
                  </a:lnTo>
                  <a:lnTo>
                    <a:pt x="409" y="645"/>
                  </a:lnTo>
                  <a:lnTo>
                    <a:pt x="348" y="732"/>
                  </a:lnTo>
                  <a:lnTo>
                    <a:pt x="305" y="822"/>
                  </a:lnTo>
                  <a:lnTo>
                    <a:pt x="279" y="915"/>
                  </a:lnTo>
                  <a:lnTo>
                    <a:pt x="273" y="1012"/>
                  </a:lnTo>
                  <a:lnTo>
                    <a:pt x="288" y="1110"/>
                  </a:lnTo>
                  <a:lnTo>
                    <a:pt x="324" y="1211"/>
                  </a:lnTo>
                  <a:lnTo>
                    <a:pt x="384" y="1314"/>
                  </a:lnTo>
                  <a:lnTo>
                    <a:pt x="418" y="1359"/>
                  </a:lnTo>
                  <a:lnTo>
                    <a:pt x="453" y="1399"/>
                  </a:lnTo>
                  <a:lnTo>
                    <a:pt x="490" y="1434"/>
                  </a:lnTo>
                  <a:lnTo>
                    <a:pt x="526" y="1465"/>
                  </a:lnTo>
                  <a:lnTo>
                    <a:pt x="564" y="1491"/>
                  </a:lnTo>
                  <a:lnTo>
                    <a:pt x="602" y="1513"/>
                  </a:lnTo>
                  <a:lnTo>
                    <a:pt x="640" y="1532"/>
                  </a:lnTo>
                  <a:lnTo>
                    <a:pt x="680" y="1547"/>
                  </a:lnTo>
                  <a:lnTo>
                    <a:pt x="720" y="1560"/>
                  </a:lnTo>
                  <a:lnTo>
                    <a:pt x="760" y="1570"/>
                  </a:lnTo>
                  <a:lnTo>
                    <a:pt x="799" y="1579"/>
                  </a:lnTo>
                  <a:lnTo>
                    <a:pt x="840" y="1584"/>
                  </a:lnTo>
                  <a:lnTo>
                    <a:pt x="880" y="1589"/>
                  </a:lnTo>
                  <a:lnTo>
                    <a:pt x="920" y="1592"/>
                  </a:lnTo>
                  <a:lnTo>
                    <a:pt x="959" y="1594"/>
                  </a:lnTo>
                  <a:lnTo>
                    <a:pt x="999" y="1595"/>
                  </a:lnTo>
                  <a:lnTo>
                    <a:pt x="1078" y="1599"/>
                  </a:lnTo>
                  <a:lnTo>
                    <a:pt x="1154" y="1604"/>
                  </a:lnTo>
                  <a:lnTo>
                    <a:pt x="1191" y="1607"/>
                  </a:lnTo>
                  <a:lnTo>
                    <a:pt x="1226" y="1612"/>
                  </a:lnTo>
                  <a:lnTo>
                    <a:pt x="1262" y="1619"/>
                  </a:lnTo>
                  <a:lnTo>
                    <a:pt x="1295" y="1628"/>
                  </a:lnTo>
                  <a:lnTo>
                    <a:pt x="1329" y="1639"/>
                  </a:lnTo>
                  <a:lnTo>
                    <a:pt x="1360" y="1653"/>
                  </a:lnTo>
                  <a:lnTo>
                    <a:pt x="1391" y="1671"/>
                  </a:lnTo>
                  <a:lnTo>
                    <a:pt x="1420" y="1691"/>
                  </a:lnTo>
                  <a:lnTo>
                    <a:pt x="1447" y="1715"/>
                  </a:lnTo>
                  <a:lnTo>
                    <a:pt x="1473" y="1743"/>
                  </a:lnTo>
                  <a:lnTo>
                    <a:pt x="1497" y="1776"/>
                  </a:lnTo>
                  <a:lnTo>
                    <a:pt x="1519" y="1813"/>
                  </a:lnTo>
                  <a:lnTo>
                    <a:pt x="1538" y="1848"/>
                  </a:lnTo>
                  <a:lnTo>
                    <a:pt x="1557" y="1886"/>
                  </a:lnTo>
                  <a:lnTo>
                    <a:pt x="1577" y="1927"/>
                  </a:lnTo>
                  <a:lnTo>
                    <a:pt x="1598" y="1971"/>
                  </a:lnTo>
                  <a:lnTo>
                    <a:pt x="1619" y="2017"/>
                  </a:lnTo>
                  <a:lnTo>
                    <a:pt x="1640" y="2066"/>
                  </a:lnTo>
                  <a:lnTo>
                    <a:pt x="1661" y="2116"/>
                  </a:lnTo>
                  <a:lnTo>
                    <a:pt x="1680" y="2169"/>
                  </a:lnTo>
                  <a:lnTo>
                    <a:pt x="1700" y="2223"/>
                  </a:lnTo>
                  <a:lnTo>
                    <a:pt x="1720" y="2279"/>
                  </a:lnTo>
                  <a:lnTo>
                    <a:pt x="1738" y="2334"/>
                  </a:lnTo>
                  <a:lnTo>
                    <a:pt x="1755" y="2392"/>
                  </a:lnTo>
                  <a:lnTo>
                    <a:pt x="1770" y="2448"/>
                  </a:lnTo>
                  <a:lnTo>
                    <a:pt x="1784" y="2506"/>
                  </a:lnTo>
                  <a:lnTo>
                    <a:pt x="1796" y="2563"/>
                  </a:lnTo>
                  <a:lnTo>
                    <a:pt x="1806" y="2620"/>
                  </a:lnTo>
                  <a:lnTo>
                    <a:pt x="1813" y="2676"/>
                  </a:lnTo>
                  <a:lnTo>
                    <a:pt x="1818" y="2732"/>
                  </a:lnTo>
                  <a:lnTo>
                    <a:pt x="1820" y="2786"/>
                  </a:lnTo>
                  <a:lnTo>
                    <a:pt x="1820" y="2838"/>
                  </a:lnTo>
                  <a:lnTo>
                    <a:pt x="1815" y="2890"/>
                  </a:lnTo>
                  <a:lnTo>
                    <a:pt x="1808" y="2939"/>
                  </a:lnTo>
                  <a:lnTo>
                    <a:pt x="1797" y="2985"/>
                  </a:lnTo>
                  <a:lnTo>
                    <a:pt x="1782" y="3030"/>
                  </a:lnTo>
                  <a:lnTo>
                    <a:pt x="1763" y="3071"/>
                  </a:lnTo>
                  <a:lnTo>
                    <a:pt x="1740" y="3109"/>
                  </a:lnTo>
                  <a:lnTo>
                    <a:pt x="1713" y="3145"/>
                  </a:lnTo>
                  <a:lnTo>
                    <a:pt x="1680" y="3176"/>
                  </a:lnTo>
                  <a:lnTo>
                    <a:pt x="1643" y="3204"/>
                  </a:lnTo>
                  <a:lnTo>
                    <a:pt x="1600" y="3228"/>
                  </a:lnTo>
                  <a:lnTo>
                    <a:pt x="1553" y="3247"/>
                  </a:lnTo>
                  <a:lnTo>
                    <a:pt x="1499" y="3261"/>
                  </a:lnTo>
                  <a:lnTo>
                    <a:pt x="1441" y="3272"/>
                  </a:lnTo>
                  <a:lnTo>
                    <a:pt x="1378" y="3278"/>
                  </a:lnTo>
                  <a:lnTo>
                    <a:pt x="1312" y="3281"/>
                  </a:lnTo>
                  <a:lnTo>
                    <a:pt x="1243" y="3280"/>
                  </a:lnTo>
                  <a:lnTo>
                    <a:pt x="1172" y="3277"/>
                  </a:lnTo>
                  <a:lnTo>
                    <a:pt x="1099" y="3272"/>
                  </a:lnTo>
                  <a:lnTo>
                    <a:pt x="1024" y="3264"/>
                  </a:lnTo>
                  <a:lnTo>
                    <a:pt x="949" y="3255"/>
                  </a:lnTo>
                  <a:lnTo>
                    <a:pt x="873" y="3243"/>
                  </a:lnTo>
                  <a:lnTo>
                    <a:pt x="797" y="3232"/>
                  </a:lnTo>
                  <a:lnTo>
                    <a:pt x="722" y="3219"/>
                  </a:lnTo>
                  <a:lnTo>
                    <a:pt x="648" y="3207"/>
                  </a:lnTo>
                  <a:lnTo>
                    <a:pt x="504" y="3183"/>
                  </a:lnTo>
                  <a:lnTo>
                    <a:pt x="371" y="3162"/>
                  </a:lnTo>
                  <a:lnTo>
                    <a:pt x="310" y="3153"/>
                  </a:lnTo>
                  <a:lnTo>
                    <a:pt x="252" y="3146"/>
                  </a:lnTo>
                  <a:lnTo>
                    <a:pt x="200" y="3142"/>
                  </a:lnTo>
                  <a:lnTo>
                    <a:pt x="152" y="3141"/>
                  </a:lnTo>
                  <a:lnTo>
                    <a:pt x="110" y="3142"/>
                  </a:lnTo>
                  <a:lnTo>
                    <a:pt x="73" y="3147"/>
                  </a:lnTo>
                  <a:lnTo>
                    <a:pt x="44" y="3155"/>
                  </a:lnTo>
                  <a:lnTo>
                    <a:pt x="22" y="3168"/>
                  </a:lnTo>
                  <a:lnTo>
                    <a:pt x="6" y="3185"/>
                  </a:lnTo>
                  <a:lnTo>
                    <a:pt x="0" y="3207"/>
                  </a:lnTo>
                  <a:lnTo>
                    <a:pt x="1" y="3234"/>
                  </a:lnTo>
                  <a:lnTo>
                    <a:pt x="12" y="3266"/>
                  </a:lnTo>
                  <a:lnTo>
                    <a:pt x="32" y="3305"/>
                  </a:lnTo>
                  <a:lnTo>
                    <a:pt x="63" y="3350"/>
                  </a:lnTo>
                  <a:lnTo>
                    <a:pt x="103" y="3401"/>
                  </a:lnTo>
                  <a:lnTo>
                    <a:pt x="155" y="3460"/>
                  </a:lnTo>
                  <a:lnTo>
                    <a:pt x="210" y="3515"/>
                  </a:lnTo>
                  <a:lnTo>
                    <a:pt x="267" y="3569"/>
                  </a:lnTo>
                  <a:lnTo>
                    <a:pt x="325" y="3618"/>
                  </a:lnTo>
                  <a:lnTo>
                    <a:pt x="386" y="3664"/>
                  </a:lnTo>
                  <a:lnTo>
                    <a:pt x="448" y="3707"/>
                  </a:lnTo>
                  <a:lnTo>
                    <a:pt x="512" y="3747"/>
                  </a:lnTo>
                  <a:lnTo>
                    <a:pt x="578" y="3783"/>
                  </a:lnTo>
                  <a:lnTo>
                    <a:pt x="644" y="3818"/>
                  </a:lnTo>
                  <a:lnTo>
                    <a:pt x="712" y="3848"/>
                  </a:lnTo>
                  <a:lnTo>
                    <a:pt x="782" y="3876"/>
                  </a:lnTo>
                  <a:lnTo>
                    <a:pt x="853" y="3903"/>
                  </a:lnTo>
                  <a:lnTo>
                    <a:pt x="924" y="3925"/>
                  </a:lnTo>
                  <a:lnTo>
                    <a:pt x="997" y="3944"/>
                  </a:lnTo>
                  <a:lnTo>
                    <a:pt x="1070" y="3962"/>
                  </a:lnTo>
                  <a:lnTo>
                    <a:pt x="1145" y="3977"/>
                  </a:lnTo>
                  <a:lnTo>
                    <a:pt x="1220" y="3989"/>
                  </a:lnTo>
                  <a:lnTo>
                    <a:pt x="1295" y="4000"/>
                  </a:lnTo>
                  <a:lnTo>
                    <a:pt x="1372" y="4008"/>
                  </a:lnTo>
                  <a:lnTo>
                    <a:pt x="1448" y="4013"/>
                  </a:lnTo>
                  <a:lnTo>
                    <a:pt x="1526" y="4018"/>
                  </a:lnTo>
                  <a:lnTo>
                    <a:pt x="1603" y="4019"/>
                  </a:lnTo>
                  <a:lnTo>
                    <a:pt x="1679" y="4019"/>
                  </a:lnTo>
                  <a:lnTo>
                    <a:pt x="1757" y="4016"/>
                  </a:lnTo>
                  <a:lnTo>
                    <a:pt x="1834" y="4011"/>
                  </a:lnTo>
                  <a:lnTo>
                    <a:pt x="1912" y="4005"/>
                  </a:lnTo>
                  <a:lnTo>
                    <a:pt x="1988" y="3998"/>
                  </a:lnTo>
                  <a:lnTo>
                    <a:pt x="2064" y="3988"/>
                  </a:lnTo>
                  <a:lnTo>
                    <a:pt x="2141" y="3977"/>
                  </a:lnTo>
                  <a:lnTo>
                    <a:pt x="2216" y="3964"/>
                  </a:lnTo>
                  <a:lnTo>
                    <a:pt x="2290" y="3951"/>
                  </a:lnTo>
                  <a:lnTo>
                    <a:pt x="2365" y="3935"/>
                  </a:lnTo>
                  <a:lnTo>
                    <a:pt x="2438" y="3918"/>
                  </a:ln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8"/>
            <p:cNvSpPr>
              <a:spLocks/>
            </p:cNvSpPr>
            <p:nvPr/>
          </p:nvSpPr>
          <p:spPr bwMode="auto">
            <a:xfrm>
              <a:off x="638175" y="6030913"/>
              <a:ext cx="22977475" cy="26576337"/>
            </a:xfrm>
            <a:custGeom>
              <a:avLst/>
              <a:gdLst>
                <a:gd name="T0" fmla="*/ 8142 w 14474"/>
                <a:gd name="T1" fmla="*/ 16325 h 16741"/>
                <a:gd name="T2" fmla="*/ 7306 w 14474"/>
                <a:gd name="T3" fmla="*/ 15684 h 16741"/>
                <a:gd name="T4" fmla="*/ 6574 w 14474"/>
                <a:gd name="T5" fmla="*/ 14920 h 16741"/>
                <a:gd name="T6" fmla="*/ 5960 w 14474"/>
                <a:gd name="T7" fmla="*/ 14042 h 16741"/>
                <a:gd name="T8" fmla="*/ 5479 w 14474"/>
                <a:gd name="T9" fmla="*/ 13059 h 16741"/>
                <a:gd name="T10" fmla="*/ 5146 w 14474"/>
                <a:gd name="T11" fmla="*/ 11981 h 16741"/>
                <a:gd name="T12" fmla="*/ 4995 w 14474"/>
                <a:gd name="T13" fmla="*/ 11125 h 16741"/>
                <a:gd name="T14" fmla="*/ 4892 w 14474"/>
                <a:gd name="T15" fmla="*/ 10888 h 16741"/>
                <a:gd name="T16" fmla="*/ 4726 w 14474"/>
                <a:gd name="T17" fmla="*/ 10839 h 16741"/>
                <a:gd name="T18" fmla="*/ 4475 w 14474"/>
                <a:gd name="T19" fmla="*/ 10895 h 16741"/>
                <a:gd name="T20" fmla="*/ 4121 w 14474"/>
                <a:gd name="T21" fmla="*/ 10974 h 16741"/>
                <a:gd name="T22" fmla="*/ 3639 w 14474"/>
                <a:gd name="T23" fmla="*/ 10993 h 16741"/>
                <a:gd name="T24" fmla="*/ 3012 w 14474"/>
                <a:gd name="T25" fmla="*/ 10867 h 16741"/>
                <a:gd name="T26" fmla="*/ 1887 w 14474"/>
                <a:gd name="T27" fmla="*/ 9957 h 16741"/>
                <a:gd name="T28" fmla="*/ 1496 w 14474"/>
                <a:gd name="T29" fmla="*/ 8476 h 16741"/>
                <a:gd name="T30" fmla="*/ 1756 w 14474"/>
                <a:gd name="T31" fmla="*/ 6848 h 16741"/>
                <a:gd name="T32" fmla="*/ 2581 w 14474"/>
                <a:gd name="T33" fmla="*/ 5495 h 16741"/>
                <a:gd name="T34" fmla="*/ 3888 w 14474"/>
                <a:gd name="T35" fmla="*/ 4842 h 16741"/>
                <a:gd name="T36" fmla="*/ 5593 w 14474"/>
                <a:gd name="T37" fmla="*/ 5311 h 16741"/>
                <a:gd name="T38" fmla="*/ 6443 w 14474"/>
                <a:gd name="T39" fmla="*/ 5946 h 16741"/>
                <a:gd name="T40" fmla="*/ 6600 w 14474"/>
                <a:gd name="T41" fmla="*/ 5912 h 16741"/>
                <a:gd name="T42" fmla="*/ 6793 w 14474"/>
                <a:gd name="T43" fmla="*/ 5775 h 16741"/>
                <a:gd name="T44" fmla="*/ 7127 w 14474"/>
                <a:gd name="T45" fmla="*/ 5462 h 16741"/>
                <a:gd name="T46" fmla="*/ 7537 w 14474"/>
                <a:gd name="T47" fmla="*/ 5074 h 16741"/>
                <a:gd name="T48" fmla="*/ 7878 w 14474"/>
                <a:gd name="T49" fmla="*/ 4792 h 16741"/>
                <a:gd name="T50" fmla="*/ 8725 w 14474"/>
                <a:gd name="T51" fmla="*/ 4252 h 16741"/>
                <a:gd name="T52" fmla="*/ 9641 w 14474"/>
                <a:gd name="T53" fmla="*/ 3850 h 16741"/>
                <a:gd name="T54" fmla="*/ 10606 w 14474"/>
                <a:gd name="T55" fmla="*/ 3584 h 16741"/>
                <a:gd name="T56" fmla="*/ 11602 w 14474"/>
                <a:gd name="T57" fmla="*/ 3450 h 16741"/>
                <a:gd name="T58" fmla="*/ 12607 w 14474"/>
                <a:gd name="T59" fmla="*/ 3443 h 16741"/>
                <a:gd name="T60" fmla="*/ 13602 w 14474"/>
                <a:gd name="T61" fmla="*/ 3564 h 16741"/>
                <a:gd name="T62" fmla="*/ 14134 w 14474"/>
                <a:gd name="T63" fmla="*/ 3675 h 16741"/>
                <a:gd name="T64" fmla="*/ 14316 w 14474"/>
                <a:gd name="T65" fmla="*/ 3683 h 16741"/>
                <a:gd name="T66" fmla="*/ 14430 w 14474"/>
                <a:gd name="T67" fmla="*/ 3645 h 16741"/>
                <a:gd name="T68" fmla="*/ 14474 w 14474"/>
                <a:gd name="T69" fmla="*/ 3565 h 16741"/>
                <a:gd name="T70" fmla="*/ 14446 w 14474"/>
                <a:gd name="T71" fmla="*/ 3441 h 16741"/>
                <a:gd name="T72" fmla="*/ 14342 w 14474"/>
                <a:gd name="T73" fmla="*/ 3276 h 16741"/>
                <a:gd name="T74" fmla="*/ 14050 w 14474"/>
                <a:gd name="T75" fmla="*/ 2958 h 16741"/>
                <a:gd name="T76" fmla="*/ 13264 w 14474"/>
                <a:gd name="T77" fmla="*/ 2233 h 16741"/>
                <a:gd name="T78" fmla="*/ 12438 w 14474"/>
                <a:gd name="T79" fmla="*/ 1605 h 16741"/>
                <a:gd name="T80" fmla="*/ 11576 w 14474"/>
                <a:gd name="T81" fmla="*/ 1075 h 16741"/>
                <a:gd name="T82" fmla="*/ 10688 w 14474"/>
                <a:gd name="T83" fmla="*/ 638 h 16741"/>
                <a:gd name="T84" fmla="*/ 9778 w 14474"/>
                <a:gd name="T85" fmla="*/ 294 h 16741"/>
                <a:gd name="T86" fmla="*/ 8851 w 14474"/>
                <a:gd name="T87" fmla="*/ 40 h 16741"/>
                <a:gd name="T88" fmla="*/ 3994 w 14474"/>
                <a:gd name="T89" fmla="*/ 100 h 16741"/>
                <a:gd name="T90" fmla="*/ 3255 w 14474"/>
                <a:gd name="T91" fmla="*/ 311 h 16741"/>
                <a:gd name="T92" fmla="*/ 2533 w 14474"/>
                <a:gd name="T93" fmla="*/ 573 h 16741"/>
                <a:gd name="T94" fmla="*/ 1831 w 14474"/>
                <a:gd name="T95" fmla="*/ 886 h 16741"/>
                <a:gd name="T96" fmla="*/ 1152 w 14474"/>
                <a:gd name="T97" fmla="*/ 1249 h 16741"/>
                <a:gd name="T98" fmla="*/ 500 w 14474"/>
                <a:gd name="T99" fmla="*/ 1659 h 16741"/>
                <a:gd name="T100" fmla="*/ 0 w 14474"/>
                <a:gd name="T101" fmla="*/ 16741 h 16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474" h="16741">
                  <a:moveTo>
                    <a:pt x="8877" y="16741"/>
                  </a:moveTo>
                  <a:lnTo>
                    <a:pt x="8687" y="16645"/>
                  </a:lnTo>
                  <a:lnTo>
                    <a:pt x="8502" y="16543"/>
                  </a:lnTo>
                  <a:lnTo>
                    <a:pt x="8320" y="16437"/>
                  </a:lnTo>
                  <a:lnTo>
                    <a:pt x="8142" y="16325"/>
                  </a:lnTo>
                  <a:lnTo>
                    <a:pt x="7967" y="16206"/>
                  </a:lnTo>
                  <a:lnTo>
                    <a:pt x="7796" y="16084"/>
                  </a:lnTo>
                  <a:lnTo>
                    <a:pt x="7628" y="15955"/>
                  </a:lnTo>
                  <a:lnTo>
                    <a:pt x="7465" y="15822"/>
                  </a:lnTo>
                  <a:lnTo>
                    <a:pt x="7306" y="15684"/>
                  </a:lnTo>
                  <a:lnTo>
                    <a:pt x="7150" y="15541"/>
                  </a:lnTo>
                  <a:lnTo>
                    <a:pt x="6999" y="15393"/>
                  </a:lnTo>
                  <a:lnTo>
                    <a:pt x="6853" y="15240"/>
                  </a:lnTo>
                  <a:lnTo>
                    <a:pt x="6711" y="15083"/>
                  </a:lnTo>
                  <a:lnTo>
                    <a:pt x="6574" y="14920"/>
                  </a:lnTo>
                  <a:lnTo>
                    <a:pt x="6441" y="14753"/>
                  </a:lnTo>
                  <a:lnTo>
                    <a:pt x="6313" y="14582"/>
                  </a:lnTo>
                  <a:lnTo>
                    <a:pt x="6191" y="14407"/>
                  </a:lnTo>
                  <a:lnTo>
                    <a:pt x="6072" y="14227"/>
                  </a:lnTo>
                  <a:lnTo>
                    <a:pt x="5960" y="14042"/>
                  </a:lnTo>
                  <a:lnTo>
                    <a:pt x="5853" y="13853"/>
                  </a:lnTo>
                  <a:lnTo>
                    <a:pt x="5751" y="13661"/>
                  </a:lnTo>
                  <a:lnTo>
                    <a:pt x="5655" y="13464"/>
                  </a:lnTo>
                  <a:lnTo>
                    <a:pt x="5564" y="13263"/>
                  </a:lnTo>
                  <a:lnTo>
                    <a:pt x="5479" y="13059"/>
                  </a:lnTo>
                  <a:lnTo>
                    <a:pt x="5401" y="12851"/>
                  </a:lnTo>
                  <a:lnTo>
                    <a:pt x="5327" y="12638"/>
                  </a:lnTo>
                  <a:lnTo>
                    <a:pt x="5260" y="12423"/>
                  </a:lnTo>
                  <a:lnTo>
                    <a:pt x="5200" y="12204"/>
                  </a:lnTo>
                  <a:lnTo>
                    <a:pt x="5146" y="11981"/>
                  </a:lnTo>
                  <a:lnTo>
                    <a:pt x="5098" y="11755"/>
                  </a:lnTo>
                  <a:lnTo>
                    <a:pt x="5057" y="11525"/>
                  </a:lnTo>
                  <a:lnTo>
                    <a:pt x="5023" y="11293"/>
                  </a:lnTo>
                  <a:lnTo>
                    <a:pt x="5009" y="11204"/>
                  </a:lnTo>
                  <a:lnTo>
                    <a:pt x="4995" y="11125"/>
                  </a:lnTo>
                  <a:lnTo>
                    <a:pt x="4978" y="11060"/>
                  </a:lnTo>
                  <a:lnTo>
                    <a:pt x="4959" y="11003"/>
                  </a:lnTo>
                  <a:lnTo>
                    <a:pt x="4939" y="10956"/>
                  </a:lnTo>
                  <a:lnTo>
                    <a:pt x="4916" y="10917"/>
                  </a:lnTo>
                  <a:lnTo>
                    <a:pt x="4892" y="10888"/>
                  </a:lnTo>
                  <a:lnTo>
                    <a:pt x="4864" y="10865"/>
                  </a:lnTo>
                  <a:lnTo>
                    <a:pt x="4834" y="10850"/>
                  </a:lnTo>
                  <a:lnTo>
                    <a:pt x="4801" y="10841"/>
                  </a:lnTo>
                  <a:lnTo>
                    <a:pt x="4765" y="10837"/>
                  </a:lnTo>
                  <a:lnTo>
                    <a:pt x="4726" y="10839"/>
                  </a:lnTo>
                  <a:lnTo>
                    <a:pt x="4683" y="10844"/>
                  </a:lnTo>
                  <a:lnTo>
                    <a:pt x="4637" y="10853"/>
                  </a:lnTo>
                  <a:lnTo>
                    <a:pt x="4587" y="10865"/>
                  </a:lnTo>
                  <a:lnTo>
                    <a:pt x="4533" y="10880"/>
                  </a:lnTo>
                  <a:lnTo>
                    <a:pt x="4475" y="10895"/>
                  </a:lnTo>
                  <a:lnTo>
                    <a:pt x="4414" y="10912"/>
                  </a:lnTo>
                  <a:lnTo>
                    <a:pt x="4348" y="10929"/>
                  </a:lnTo>
                  <a:lnTo>
                    <a:pt x="4277" y="10945"/>
                  </a:lnTo>
                  <a:lnTo>
                    <a:pt x="4201" y="10960"/>
                  </a:lnTo>
                  <a:lnTo>
                    <a:pt x="4121" y="10974"/>
                  </a:lnTo>
                  <a:lnTo>
                    <a:pt x="4035" y="10985"/>
                  </a:lnTo>
                  <a:lnTo>
                    <a:pt x="3945" y="10994"/>
                  </a:lnTo>
                  <a:lnTo>
                    <a:pt x="3849" y="10998"/>
                  </a:lnTo>
                  <a:lnTo>
                    <a:pt x="3747" y="10998"/>
                  </a:lnTo>
                  <a:lnTo>
                    <a:pt x="3639" y="10993"/>
                  </a:lnTo>
                  <a:lnTo>
                    <a:pt x="3526" y="10982"/>
                  </a:lnTo>
                  <a:lnTo>
                    <a:pt x="3407" y="10964"/>
                  </a:lnTo>
                  <a:lnTo>
                    <a:pt x="3282" y="10940"/>
                  </a:lnTo>
                  <a:lnTo>
                    <a:pt x="3150" y="10908"/>
                  </a:lnTo>
                  <a:lnTo>
                    <a:pt x="3012" y="10867"/>
                  </a:lnTo>
                  <a:lnTo>
                    <a:pt x="2724" y="10751"/>
                  </a:lnTo>
                  <a:lnTo>
                    <a:pt x="2468" y="10598"/>
                  </a:lnTo>
                  <a:lnTo>
                    <a:pt x="2244" y="10413"/>
                  </a:lnTo>
                  <a:lnTo>
                    <a:pt x="2050" y="10198"/>
                  </a:lnTo>
                  <a:lnTo>
                    <a:pt x="1887" y="9957"/>
                  </a:lnTo>
                  <a:lnTo>
                    <a:pt x="1753" y="9693"/>
                  </a:lnTo>
                  <a:lnTo>
                    <a:pt x="1647" y="9409"/>
                  </a:lnTo>
                  <a:lnTo>
                    <a:pt x="1570" y="9110"/>
                  </a:lnTo>
                  <a:lnTo>
                    <a:pt x="1519" y="8797"/>
                  </a:lnTo>
                  <a:lnTo>
                    <a:pt x="1496" y="8476"/>
                  </a:lnTo>
                  <a:lnTo>
                    <a:pt x="1498" y="8149"/>
                  </a:lnTo>
                  <a:lnTo>
                    <a:pt x="1527" y="7819"/>
                  </a:lnTo>
                  <a:lnTo>
                    <a:pt x="1579" y="7490"/>
                  </a:lnTo>
                  <a:lnTo>
                    <a:pt x="1656" y="7165"/>
                  </a:lnTo>
                  <a:lnTo>
                    <a:pt x="1756" y="6848"/>
                  </a:lnTo>
                  <a:lnTo>
                    <a:pt x="1878" y="6542"/>
                  </a:lnTo>
                  <a:lnTo>
                    <a:pt x="2023" y="6251"/>
                  </a:lnTo>
                  <a:lnTo>
                    <a:pt x="2189" y="5977"/>
                  </a:lnTo>
                  <a:lnTo>
                    <a:pt x="2375" y="5723"/>
                  </a:lnTo>
                  <a:lnTo>
                    <a:pt x="2581" y="5495"/>
                  </a:lnTo>
                  <a:lnTo>
                    <a:pt x="2808" y="5295"/>
                  </a:lnTo>
                  <a:lnTo>
                    <a:pt x="3051" y="5127"/>
                  </a:lnTo>
                  <a:lnTo>
                    <a:pt x="3313" y="4993"/>
                  </a:lnTo>
                  <a:lnTo>
                    <a:pt x="3592" y="4897"/>
                  </a:lnTo>
                  <a:lnTo>
                    <a:pt x="3888" y="4842"/>
                  </a:lnTo>
                  <a:lnTo>
                    <a:pt x="4200" y="4833"/>
                  </a:lnTo>
                  <a:lnTo>
                    <a:pt x="4527" y="4872"/>
                  </a:lnTo>
                  <a:lnTo>
                    <a:pt x="4869" y="4962"/>
                  </a:lnTo>
                  <a:lnTo>
                    <a:pt x="5224" y="5107"/>
                  </a:lnTo>
                  <a:lnTo>
                    <a:pt x="5593" y="5311"/>
                  </a:lnTo>
                  <a:lnTo>
                    <a:pt x="5974" y="5577"/>
                  </a:lnTo>
                  <a:lnTo>
                    <a:pt x="6366" y="5907"/>
                  </a:lnTo>
                  <a:lnTo>
                    <a:pt x="6390" y="5925"/>
                  </a:lnTo>
                  <a:lnTo>
                    <a:pt x="6417" y="5939"/>
                  </a:lnTo>
                  <a:lnTo>
                    <a:pt x="6443" y="5946"/>
                  </a:lnTo>
                  <a:lnTo>
                    <a:pt x="6472" y="5949"/>
                  </a:lnTo>
                  <a:lnTo>
                    <a:pt x="6501" y="5946"/>
                  </a:lnTo>
                  <a:lnTo>
                    <a:pt x="6533" y="5939"/>
                  </a:lnTo>
                  <a:lnTo>
                    <a:pt x="6566" y="5927"/>
                  </a:lnTo>
                  <a:lnTo>
                    <a:pt x="6600" y="5912"/>
                  </a:lnTo>
                  <a:lnTo>
                    <a:pt x="6635" y="5892"/>
                  </a:lnTo>
                  <a:lnTo>
                    <a:pt x="6673" y="5868"/>
                  </a:lnTo>
                  <a:lnTo>
                    <a:pt x="6712" y="5839"/>
                  </a:lnTo>
                  <a:lnTo>
                    <a:pt x="6751" y="5808"/>
                  </a:lnTo>
                  <a:lnTo>
                    <a:pt x="6793" y="5775"/>
                  </a:lnTo>
                  <a:lnTo>
                    <a:pt x="6836" y="5737"/>
                  </a:lnTo>
                  <a:lnTo>
                    <a:pt x="6881" y="5697"/>
                  </a:lnTo>
                  <a:lnTo>
                    <a:pt x="6927" y="5654"/>
                  </a:lnTo>
                  <a:lnTo>
                    <a:pt x="7025" y="5561"/>
                  </a:lnTo>
                  <a:lnTo>
                    <a:pt x="7127" y="5462"/>
                  </a:lnTo>
                  <a:lnTo>
                    <a:pt x="7237" y="5355"/>
                  </a:lnTo>
                  <a:lnTo>
                    <a:pt x="7352" y="5244"/>
                  </a:lnTo>
                  <a:lnTo>
                    <a:pt x="7413" y="5188"/>
                  </a:lnTo>
                  <a:lnTo>
                    <a:pt x="7475" y="5131"/>
                  </a:lnTo>
                  <a:lnTo>
                    <a:pt x="7537" y="5074"/>
                  </a:lnTo>
                  <a:lnTo>
                    <a:pt x="7602" y="5017"/>
                  </a:lnTo>
                  <a:lnTo>
                    <a:pt x="7669" y="4960"/>
                  </a:lnTo>
                  <a:lnTo>
                    <a:pt x="7737" y="4903"/>
                  </a:lnTo>
                  <a:lnTo>
                    <a:pt x="7806" y="4848"/>
                  </a:lnTo>
                  <a:lnTo>
                    <a:pt x="7878" y="4792"/>
                  </a:lnTo>
                  <a:lnTo>
                    <a:pt x="8041" y="4673"/>
                  </a:lnTo>
                  <a:lnTo>
                    <a:pt x="8207" y="4560"/>
                  </a:lnTo>
                  <a:lnTo>
                    <a:pt x="8377" y="4452"/>
                  </a:lnTo>
                  <a:lnTo>
                    <a:pt x="8549" y="4350"/>
                  </a:lnTo>
                  <a:lnTo>
                    <a:pt x="8725" y="4252"/>
                  </a:lnTo>
                  <a:lnTo>
                    <a:pt x="8903" y="4161"/>
                  </a:lnTo>
                  <a:lnTo>
                    <a:pt x="9084" y="4075"/>
                  </a:lnTo>
                  <a:lnTo>
                    <a:pt x="9267" y="3995"/>
                  </a:lnTo>
                  <a:lnTo>
                    <a:pt x="9453" y="3919"/>
                  </a:lnTo>
                  <a:lnTo>
                    <a:pt x="9641" y="3850"/>
                  </a:lnTo>
                  <a:lnTo>
                    <a:pt x="9830" y="3787"/>
                  </a:lnTo>
                  <a:lnTo>
                    <a:pt x="10023" y="3728"/>
                  </a:lnTo>
                  <a:lnTo>
                    <a:pt x="10215" y="3675"/>
                  </a:lnTo>
                  <a:lnTo>
                    <a:pt x="10410" y="3627"/>
                  </a:lnTo>
                  <a:lnTo>
                    <a:pt x="10606" y="3584"/>
                  </a:lnTo>
                  <a:lnTo>
                    <a:pt x="10803" y="3546"/>
                  </a:lnTo>
                  <a:lnTo>
                    <a:pt x="11002" y="3515"/>
                  </a:lnTo>
                  <a:lnTo>
                    <a:pt x="11201" y="3487"/>
                  </a:lnTo>
                  <a:lnTo>
                    <a:pt x="11401" y="3465"/>
                  </a:lnTo>
                  <a:lnTo>
                    <a:pt x="11602" y="3450"/>
                  </a:lnTo>
                  <a:lnTo>
                    <a:pt x="11802" y="3438"/>
                  </a:lnTo>
                  <a:lnTo>
                    <a:pt x="12003" y="3432"/>
                  </a:lnTo>
                  <a:lnTo>
                    <a:pt x="12204" y="3431"/>
                  </a:lnTo>
                  <a:lnTo>
                    <a:pt x="12406" y="3435"/>
                  </a:lnTo>
                  <a:lnTo>
                    <a:pt x="12607" y="3443"/>
                  </a:lnTo>
                  <a:lnTo>
                    <a:pt x="12807" y="3458"/>
                  </a:lnTo>
                  <a:lnTo>
                    <a:pt x="13007" y="3477"/>
                  </a:lnTo>
                  <a:lnTo>
                    <a:pt x="13207" y="3501"/>
                  </a:lnTo>
                  <a:lnTo>
                    <a:pt x="13406" y="3530"/>
                  </a:lnTo>
                  <a:lnTo>
                    <a:pt x="13602" y="3564"/>
                  </a:lnTo>
                  <a:lnTo>
                    <a:pt x="13799" y="3602"/>
                  </a:lnTo>
                  <a:lnTo>
                    <a:pt x="13994" y="3646"/>
                  </a:lnTo>
                  <a:lnTo>
                    <a:pt x="14043" y="3658"/>
                  </a:lnTo>
                  <a:lnTo>
                    <a:pt x="14090" y="3667"/>
                  </a:lnTo>
                  <a:lnTo>
                    <a:pt x="14134" y="3675"/>
                  </a:lnTo>
                  <a:lnTo>
                    <a:pt x="14176" y="3680"/>
                  </a:lnTo>
                  <a:lnTo>
                    <a:pt x="14214" y="3683"/>
                  </a:lnTo>
                  <a:lnTo>
                    <a:pt x="14251" y="3685"/>
                  </a:lnTo>
                  <a:lnTo>
                    <a:pt x="14285" y="3685"/>
                  </a:lnTo>
                  <a:lnTo>
                    <a:pt x="14316" y="3683"/>
                  </a:lnTo>
                  <a:lnTo>
                    <a:pt x="14344" y="3679"/>
                  </a:lnTo>
                  <a:lnTo>
                    <a:pt x="14369" y="3674"/>
                  </a:lnTo>
                  <a:lnTo>
                    <a:pt x="14392" y="3666"/>
                  </a:lnTo>
                  <a:lnTo>
                    <a:pt x="14412" y="3657"/>
                  </a:lnTo>
                  <a:lnTo>
                    <a:pt x="14430" y="3645"/>
                  </a:lnTo>
                  <a:lnTo>
                    <a:pt x="14445" y="3633"/>
                  </a:lnTo>
                  <a:lnTo>
                    <a:pt x="14456" y="3618"/>
                  </a:lnTo>
                  <a:lnTo>
                    <a:pt x="14465" y="3602"/>
                  </a:lnTo>
                  <a:lnTo>
                    <a:pt x="14471" y="3585"/>
                  </a:lnTo>
                  <a:lnTo>
                    <a:pt x="14474" y="3565"/>
                  </a:lnTo>
                  <a:lnTo>
                    <a:pt x="14474" y="3543"/>
                  </a:lnTo>
                  <a:lnTo>
                    <a:pt x="14472" y="3520"/>
                  </a:lnTo>
                  <a:lnTo>
                    <a:pt x="14466" y="3496"/>
                  </a:lnTo>
                  <a:lnTo>
                    <a:pt x="14457" y="3469"/>
                  </a:lnTo>
                  <a:lnTo>
                    <a:pt x="14446" y="3441"/>
                  </a:lnTo>
                  <a:lnTo>
                    <a:pt x="14431" y="3411"/>
                  </a:lnTo>
                  <a:lnTo>
                    <a:pt x="14413" y="3380"/>
                  </a:lnTo>
                  <a:lnTo>
                    <a:pt x="14392" y="3347"/>
                  </a:lnTo>
                  <a:lnTo>
                    <a:pt x="14368" y="3312"/>
                  </a:lnTo>
                  <a:lnTo>
                    <a:pt x="14342" y="3276"/>
                  </a:lnTo>
                  <a:lnTo>
                    <a:pt x="14312" y="3238"/>
                  </a:lnTo>
                  <a:lnTo>
                    <a:pt x="14278" y="3199"/>
                  </a:lnTo>
                  <a:lnTo>
                    <a:pt x="14243" y="3158"/>
                  </a:lnTo>
                  <a:lnTo>
                    <a:pt x="14203" y="3115"/>
                  </a:lnTo>
                  <a:lnTo>
                    <a:pt x="14050" y="2958"/>
                  </a:lnTo>
                  <a:lnTo>
                    <a:pt x="13896" y="2805"/>
                  </a:lnTo>
                  <a:lnTo>
                    <a:pt x="13741" y="2656"/>
                  </a:lnTo>
                  <a:lnTo>
                    <a:pt x="13583" y="2511"/>
                  </a:lnTo>
                  <a:lnTo>
                    <a:pt x="13424" y="2370"/>
                  </a:lnTo>
                  <a:lnTo>
                    <a:pt x="13264" y="2233"/>
                  </a:lnTo>
                  <a:lnTo>
                    <a:pt x="13102" y="2099"/>
                  </a:lnTo>
                  <a:lnTo>
                    <a:pt x="12938" y="1970"/>
                  </a:lnTo>
                  <a:lnTo>
                    <a:pt x="12772" y="1845"/>
                  </a:lnTo>
                  <a:lnTo>
                    <a:pt x="12606" y="1723"/>
                  </a:lnTo>
                  <a:lnTo>
                    <a:pt x="12438" y="1605"/>
                  </a:lnTo>
                  <a:lnTo>
                    <a:pt x="12268" y="1492"/>
                  </a:lnTo>
                  <a:lnTo>
                    <a:pt x="12097" y="1381"/>
                  </a:lnTo>
                  <a:lnTo>
                    <a:pt x="11925" y="1275"/>
                  </a:lnTo>
                  <a:lnTo>
                    <a:pt x="11751" y="1173"/>
                  </a:lnTo>
                  <a:lnTo>
                    <a:pt x="11576" y="1075"/>
                  </a:lnTo>
                  <a:lnTo>
                    <a:pt x="11402" y="979"/>
                  </a:lnTo>
                  <a:lnTo>
                    <a:pt x="11225" y="888"/>
                  </a:lnTo>
                  <a:lnTo>
                    <a:pt x="11047" y="801"/>
                  </a:lnTo>
                  <a:lnTo>
                    <a:pt x="10868" y="718"/>
                  </a:lnTo>
                  <a:lnTo>
                    <a:pt x="10688" y="638"/>
                  </a:lnTo>
                  <a:lnTo>
                    <a:pt x="10508" y="562"/>
                  </a:lnTo>
                  <a:lnTo>
                    <a:pt x="10326" y="490"/>
                  </a:lnTo>
                  <a:lnTo>
                    <a:pt x="10144" y="421"/>
                  </a:lnTo>
                  <a:lnTo>
                    <a:pt x="9961" y="356"/>
                  </a:lnTo>
                  <a:lnTo>
                    <a:pt x="9778" y="294"/>
                  </a:lnTo>
                  <a:lnTo>
                    <a:pt x="9593" y="236"/>
                  </a:lnTo>
                  <a:lnTo>
                    <a:pt x="9408" y="182"/>
                  </a:lnTo>
                  <a:lnTo>
                    <a:pt x="9223" y="131"/>
                  </a:lnTo>
                  <a:lnTo>
                    <a:pt x="9037" y="84"/>
                  </a:lnTo>
                  <a:lnTo>
                    <a:pt x="8851" y="40"/>
                  </a:lnTo>
                  <a:lnTo>
                    <a:pt x="8663" y="0"/>
                  </a:lnTo>
                  <a:lnTo>
                    <a:pt x="4445" y="0"/>
                  </a:lnTo>
                  <a:lnTo>
                    <a:pt x="4294" y="31"/>
                  </a:lnTo>
                  <a:lnTo>
                    <a:pt x="4144" y="65"/>
                  </a:lnTo>
                  <a:lnTo>
                    <a:pt x="3994" y="100"/>
                  </a:lnTo>
                  <a:lnTo>
                    <a:pt x="3846" y="139"/>
                  </a:lnTo>
                  <a:lnTo>
                    <a:pt x="3697" y="179"/>
                  </a:lnTo>
                  <a:lnTo>
                    <a:pt x="3549" y="221"/>
                  </a:lnTo>
                  <a:lnTo>
                    <a:pt x="3402" y="265"/>
                  </a:lnTo>
                  <a:lnTo>
                    <a:pt x="3255" y="311"/>
                  </a:lnTo>
                  <a:lnTo>
                    <a:pt x="3109" y="360"/>
                  </a:lnTo>
                  <a:lnTo>
                    <a:pt x="2964" y="410"/>
                  </a:lnTo>
                  <a:lnTo>
                    <a:pt x="2820" y="462"/>
                  </a:lnTo>
                  <a:lnTo>
                    <a:pt x="2676" y="517"/>
                  </a:lnTo>
                  <a:lnTo>
                    <a:pt x="2533" y="573"/>
                  </a:lnTo>
                  <a:lnTo>
                    <a:pt x="2391" y="632"/>
                  </a:lnTo>
                  <a:lnTo>
                    <a:pt x="2250" y="693"/>
                  </a:lnTo>
                  <a:lnTo>
                    <a:pt x="2109" y="755"/>
                  </a:lnTo>
                  <a:lnTo>
                    <a:pt x="1969" y="819"/>
                  </a:lnTo>
                  <a:lnTo>
                    <a:pt x="1831" y="886"/>
                  </a:lnTo>
                  <a:lnTo>
                    <a:pt x="1693" y="955"/>
                  </a:lnTo>
                  <a:lnTo>
                    <a:pt x="1556" y="1025"/>
                  </a:lnTo>
                  <a:lnTo>
                    <a:pt x="1420" y="1098"/>
                  </a:lnTo>
                  <a:lnTo>
                    <a:pt x="1286" y="1172"/>
                  </a:lnTo>
                  <a:lnTo>
                    <a:pt x="1152" y="1249"/>
                  </a:lnTo>
                  <a:lnTo>
                    <a:pt x="1019" y="1327"/>
                  </a:lnTo>
                  <a:lnTo>
                    <a:pt x="887" y="1407"/>
                  </a:lnTo>
                  <a:lnTo>
                    <a:pt x="758" y="1490"/>
                  </a:lnTo>
                  <a:lnTo>
                    <a:pt x="628" y="1574"/>
                  </a:lnTo>
                  <a:lnTo>
                    <a:pt x="500" y="1659"/>
                  </a:lnTo>
                  <a:lnTo>
                    <a:pt x="374" y="1747"/>
                  </a:lnTo>
                  <a:lnTo>
                    <a:pt x="248" y="1837"/>
                  </a:lnTo>
                  <a:lnTo>
                    <a:pt x="123" y="1929"/>
                  </a:lnTo>
                  <a:lnTo>
                    <a:pt x="0" y="2023"/>
                  </a:lnTo>
                  <a:lnTo>
                    <a:pt x="0" y="16741"/>
                  </a:lnTo>
                  <a:lnTo>
                    <a:pt x="8877" y="16741"/>
                  </a:ln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921044" y="16941184"/>
            <a:ext cx="11394778" cy="7017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78198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56396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345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127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909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691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473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25593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60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Insert your text here</a:t>
            </a:r>
            <a:r>
              <a:rPr lang="en-US" sz="3600" smtClean="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600" dirty="0">
              <a:solidFill>
                <a:srgbClr val="6C605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ound Diagonal Corner Rectangle 35"/>
          <p:cNvSpPr/>
          <p:nvPr/>
        </p:nvSpPr>
        <p:spPr>
          <a:xfrm>
            <a:off x="921048" y="7288923"/>
            <a:ext cx="11394776" cy="690035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466FB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702588">
              <a:defRPr/>
            </a:pPr>
            <a:r>
              <a:rPr lang="en-US" sz="4400" b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sz="54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921045" y="8287197"/>
            <a:ext cx="11394777" cy="70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lang="en-US"/>
            </a:defPPr>
            <a:lvl1pPr marL="0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78198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56396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345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127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909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691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473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25593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600" smtClean="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Insert your text here.</a:t>
            </a:r>
            <a:endParaRPr lang="en-US" sz="3600" dirty="0">
              <a:solidFill>
                <a:srgbClr val="6C605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21042" y="26304872"/>
            <a:ext cx="11394778" cy="7017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78198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56396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345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127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909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691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473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25593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60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Insert your text here.</a:t>
            </a:r>
            <a:endParaRPr lang="en-US" sz="3600" dirty="0">
              <a:solidFill>
                <a:srgbClr val="6C605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19"/>
          <p:cNvSpPr txBox="1">
            <a:spLocks noChangeArrowheads="1"/>
          </p:cNvSpPr>
          <p:nvPr/>
        </p:nvSpPr>
        <p:spPr bwMode="auto">
          <a:xfrm>
            <a:off x="12830828" y="8287197"/>
            <a:ext cx="11394777" cy="70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lang="en-US"/>
            </a:defPPr>
            <a:lvl1pPr algn="just" defTabSz="3756396">
              <a:lnSpc>
                <a:spcPct val="110000"/>
              </a:lnSpc>
              <a:defRPr sz="3600">
                <a:solidFill>
                  <a:srgbClr val="6C6055"/>
                </a:solidFill>
                <a:latin typeface="Avenir LT Std 45 Book" panose="020B0502020203020204" pitchFamily="34" charset="0"/>
                <a:cs typeface="Arial" pitchFamily="34" charset="0"/>
              </a:defRPr>
            </a:lvl1pPr>
            <a:lvl2pPr marL="1878198" defTabSz="3756396">
              <a:defRPr sz="7400"/>
            </a:lvl2pPr>
            <a:lvl3pPr marL="3756396" defTabSz="3756396">
              <a:defRPr sz="7400"/>
            </a:lvl3pPr>
            <a:lvl4pPr marL="5634594" defTabSz="3756396">
              <a:defRPr sz="7400"/>
            </a:lvl4pPr>
            <a:lvl5pPr marL="7512797" defTabSz="3756396">
              <a:defRPr sz="7400"/>
            </a:lvl5pPr>
            <a:lvl6pPr marL="9390995" defTabSz="3756396">
              <a:defRPr sz="7400"/>
            </a:lvl6pPr>
            <a:lvl7pPr marL="11269197" defTabSz="3756396">
              <a:defRPr sz="7400"/>
            </a:lvl7pPr>
            <a:lvl8pPr marL="13147395" defTabSz="3756396">
              <a:defRPr sz="7400"/>
            </a:lvl8pPr>
            <a:lvl9pPr marL="15025593" defTabSz="3756396">
              <a:defRPr sz="7400"/>
            </a:lvl9pPr>
          </a:lstStyle>
          <a:p>
            <a:r>
              <a:rPr lang="en-US">
                <a:latin typeface="Arial" pitchFamily="34" charset="0"/>
              </a:rPr>
              <a:t>Insert your text here.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43" name="TextBox 19"/>
          <p:cNvSpPr txBox="1">
            <a:spLocks noChangeArrowheads="1"/>
          </p:cNvSpPr>
          <p:nvPr/>
        </p:nvSpPr>
        <p:spPr bwMode="auto">
          <a:xfrm>
            <a:off x="24740608" y="8287197"/>
            <a:ext cx="11394777" cy="70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lang="en-US"/>
            </a:defPPr>
            <a:lvl1pPr marL="0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78198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56396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345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127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909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691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473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25593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60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Insert your text here</a:t>
            </a:r>
            <a:r>
              <a:rPr lang="en-US" sz="3600" smtClean="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3600" dirty="0">
              <a:solidFill>
                <a:srgbClr val="6C605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19"/>
          <p:cNvSpPr txBox="1">
            <a:spLocks noChangeArrowheads="1"/>
          </p:cNvSpPr>
          <p:nvPr/>
        </p:nvSpPr>
        <p:spPr bwMode="auto">
          <a:xfrm>
            <a:off x="36715559" y="8287197"/>
            <a:ext cx="11394777" cy="70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lang="en-US"/>
            </a:defPPr>
            <a:lvl1pPr marL="0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78198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56396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345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127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909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691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473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25593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60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Insert your text here.</a:t>
            </a:r>
            <a:endParaRPr lang="en-US" sz="3600" dirty="0">
              <a:solidFill>
                <a:srgbClr val="6C605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19"/>
          <p:cNvSpPr txBox="1">
            <a:spLocks noChangeArrowheads="1"/>
          </p:cNvSpPr>
          <p:nvPr/>
        </p:nvSpPr>
        <p:spPr bwMode="auto">
          <a:xfrm>
            <a:off x="24740605" y="19255339"/>
            <a:ext cx="11394777" cy="70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lang="en-US"/>
            </a:defPPr>
            <a:lvl1pPr marL="0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78198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56396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345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127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909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691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473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25593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60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Insert your text here.</a:t>
            </a:r>
            <a:endParaRPr lang="en-US" sz="3600" dirty="0">
              <a:solidFill>
                <a:srgbClr val="6C605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19"/>
          <p:cNvSpPr txBox="1">
            <a:spLocks noChangeArrowheads="1"/>
          </p:cNvSpPr>
          <p:nvPr/>
        </p:nvSpPr>
        <p:spPr bwMode="auto">
          <a:xfrm>
            <a:off x="36715559" y="25203029"/>
            <a:ext cx="11394777" cy="70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lang="en-US"/>
            </a:defPPr>
            <a:lvl1pPr marL="0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78198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56396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345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127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909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691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473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25593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600">
                <a:solidFill>
                  <a:srgbClr val="6C6055"/>
                </a:solidFill>
                <a:latin typeface="Arial" pitchFamily="34" charset="0"/>
                <a:cs typeface="Arial" pitchFamily="34" charset="0"/>
              </a:rPr>
              <a:t>Insert your text here.</a:t>
            </a:r>
            <a:endParaRPr lang="en-US" sz="3600" dirty="0">
              <a:solidFill>
                <a:srgbClr val="6C605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ound Diagonal Corner Rectangle 49"/>
          <p:cNvSpPr/>
          <p:nvPr/>
        </p:nvSpPr>
        <p:spPr>
          <a:xfrm>
            <a:off x="921042" y="15942670"/>
            <a:ext cx="11394776" cy="690035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466FB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702588"/>
            <a:r>
              <a:rPr lang="en-US" sz="44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METHODS</a:t>
            </a:r>
            <a:endParaRPr lang="en-US" sz="44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ound Diagonal Corner Rectangle 50"/>
          <p:cNvSpPr/>
          <p:nvPr/>
        </p:nvSpPr>
        <p:spPr>
          <a:xfrm>
            <a:off x="921042" y="25306358"/>
            <a:ext cx="11394776" cy="690035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466FB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702588"/>
            <a:r>
              <a:rPr lang="en-US" sz="44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MATERIALS</a:t>
            </a:r>
            <a:endParaRPr lang="en-US" sz="44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ound Diagonal Corner Rectangle 51"/>
          <p:cNvSpPr/>
          <p:nvPr/>
        </p:nvSpPr>
        <p:spPr>
          <a:xfrm>
            <a:off x="12830829" y="7288922"/>
            <a:ext cx="11394776" cy="690035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466FB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702588"/>
            <a:r>
              <a:rPr lang="en-US" sz="44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PROCEDURES</a:t>
            </a:r>
            <a:endParaRPr lang="en-US" sz="44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ound Diagonal Corner Rectangle 52"/>
          <p:cNvSpPr/>
          <p:nvPr/>
        </p:nvSpPr>
        <p:spPr>
          <a:xfrm>
            <a:off x="24740605" y="7288922"/>
            <a:ext cx="11394776" cy="690035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466FB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702588"/>
            <a:r>
              <a:rPr lang="en-US" sz="44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n-US" sz="44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ound Diagonal Corner Rectangle 53"/>
          <p:cNvSpPr/>
          <p:nvPr/>
        </p:nvSpPr>
        <p:spPr>
          <a:xfrm>
            <a:off x="24740605" y="18257065"/>
            <a:ext cx="11394776" cy="690035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466FB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702588"/>
            <a:r>
              <a:rPr lang="en-US" sz="44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DISCUSSION</a:t>
            </a:r>
            <a:endParaRPr lang="en-US" sz="44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ound Diagonal Corner Rectangle 54"/>
          <p:cNvSpPr/>
          <p:nvPr/>
        </p:nvSpPr>
        <p:spPr>
          <a:xfrm>
            <a:off x="36715559" y="7288922"/>
            <a:ext cx="11394776" cy="690035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466FB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702588"/>
            <a:r>
              <a:rPr lang="en-US" sz="44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en-US" sz="44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ound Diagonal Corner Rectangle 55"/>
          <p:cNvSpPr/>
          <p:nvPr/>
        </p:nvSpPr>
        <p:spPr>
          <a:xfrm>
            <a:off x="36715559" y="24204755"/>
            <a:ext cx="11394776" cy="690035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466FB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702588"/>
            <a:r>
              <a:rPr lang="en-US" sz="44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REFERENCES</a:t>
            </a:r>
            <a:endParaRPr lang="en-US" sz="44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5216" y="30346191"/>
            <a:ext cx="48207168" cy="2279602"/>
          </a:xfrm>
          <a:prstGeom prst="rect">
            <a:avLst/>
          </a:prstGeom>
          <a:solidFill>
            <a:srgbClr val="DBCE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4339" y="30429858"/>
            <a:ext cx="10175603" cy="2167300"/>
          </a:xfrm>
          <a:prstGeom prst="rect">
            <a:avLst/>
          </a:prstGeom>
        </p:spPr>
      </p:pic>
      <p:pic>
        <p:nvPicPr>
          <p:cNvPr id="33" name="Picture 3" descr="V:\Jessies Stuff\_ATTN!\CHOC updates\Magnet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30429857"/>
            <a:ext cx="2731570" cy="2195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12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HOC Childrens Nursing Research">
      <a:dk1>
        <a:srgbClr val="000000"/>
      </a:dk1>
      <a:lt1>
        <a:srgbClr val="95B8CA"/>
      </a:lt1>
      <a:dk2>
        <a:srgbClr val="DCD5AE"/>
      </a:dk2>
      <a:lt2>
        <a:srgbClr val="E7E6E6"/>
      </a:lt2>
      <a:accent1>
        <a:srgbClr val="95B8CA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534</TotalTime>
  <Words>115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whatever</dc:creator>
  <cp:lastModifiedBy>jessie</cp:lastModifiedBy>
  <cp:revision>71</cp:revision>
  <dcterms:created xsi:type="dcterms:W3CDTF">2014-01-17T16:28:39Z</dcterms:created>
  <dcterms:modified xsi:type="dcterms:W3CDTF">2014-04-17T16:41:28Z</dcterms:modified>
</cp:coreProperties>
</file>