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51206400" cy="25603200"/>
  <p:notesSz cx="6858000" cy="9144000"/>
  <p:defaultTextStyle>
    <a:defPPr>
      <a:defRPr lang="en-US"/>
    </a:defPPr>
    <a:lvl1pPr marL="0" algn="l" defTabSz="5120347" rtl="0" eaLnBrk="1" latinLnBrk="0" hangingPunct="1">
      <a:defRPr sz="10000" kern="1200">
        <a:solidFill>
          <a:schemeClr val="tx1"/>
        </a:solidFill>
        <a:latin typeface="+mn-lt"/>
        <a:ea typeface="+mn-ea"/>
        <a:cs typeface="+mn-cs"/>
      </a:defRPr>
    </a:lvl1pPr>
    <a:lvl2pPr marL="2560174" algn="l" defTabSz="5120347" rtl="0" eaLnBrk="1" latinLnBrk="0" hangingPunct="1">
      <a:defRPr sz="10000" kern="1200">
        <a:solidFill>
          <a:schemeClr val="tx1"/>
        </a:solidFill>
        <a:latin typeface="+mn-lt"/>
        <a:ea typeface="+mn-ea"/>
        <a:cs typeface="+mn-cs"/>
      </a:defRPr>
    </a:lvl2pPr>
    <a:lvl3pPr marL="5120347" algn="l" defTabSz="5120347" rtl="0" eaLnBrk="1" latinLnBrk="0" hangingPunct="1">
      <a:defRPr sz="10000" kern="1200">
        <a:solidFill>
          <a:schemeClr val="tx1"/>
        </a:solidFill>
        <a:latin typeface="+mn-lt"/>
        <a:ea typeface="+mn-ea"/>
        <a:cs typeface="+mn-cs"/>
      </a:defRPr>
    </a:lvl3pPr>
    <a:lvl4pPr marL="7680521" algn="l" defTabSz="5120347" rtl="0" eaLnBrk="1" latinLnBrk="0" hangingPunct="1">
      <a:defRPr sz="10000" kern="1200">
        <a:solidFill>
          <a:schemeClr val="tx1"/>
        </a:solidFill>
        <a:latin typeface="+mn-lt"/>
        <a:ea typeface="+mn-ea"/>
        <a:cs typeface="+mn-cs"/>
      </a:defRPr>
    </a:lvl4pPr>
    <a:lvl5pPr marL="10240695" algn="l" defTabSz="5120347" rtl="0" eaLnBrk="1" latinLnBrk="0" hangingPunct="1">
      <a:defRPr sz="10000" kern="1200">
        <a:solidFill>
          <a:schemeClr val="tx1"/>
        </a:solidFill>
        <a:latin typeface="+mn-lt"/>
        <a:ea typeface="+mn-ea"/>
        <a:cs typeface="+mn-cs"/>
      </a:defRPr>
    </a:lvl5pPr>
    <a:lvl6pPr marL="12800868" algn="l" defTabSz="5120347" rtl="0" eaLnBrk="1" latinLnBrk="0" hangingPunct="1">
      <a:defRPr sz="10000" kern="1200">
        <a:solidFill>
          <a:schemeClr val="tx1"/>
        </a:solidFill>
        <a:latin typeface="+mn-lt"/>
        <a:ea typeface="+mn-ea"/>
        <a:cs typeface="+mn-cs"/>
      </a:defRPr>
    </a:lvl6pPr>
    <a:lvl7pPr marL="15361042" algn="l" defTabSz="5120347" rtl="0" eaLnBrk="1" latinLnBrk="0" hangingPunct="1">
      <a:defRPr sz="10000" kern="1200">
        <a:solidFill>
          <a:schemeClr val="tx1"/>
        </a:solidFill>
        <a:latin typeface="+mn-lt"/>
        <a:ea typeface="+mn-ea"/>
        <a:cs typeface="+mn-cs"/>
      </a:defRPr>
    </a:lvl7pPr>
    <a:lvl8pPr marL="17921216" algn="l" defTabSz="5120347" rtl="0" eaLnBrk="1" latinLnBrk="0" hangingPunct="1">
      <a:defRPr sz="10000" kern="1200">
        <a:solidFill>
          <a:schemeClr val="tx1"/>
        </a:solidFill>
        <a:latin typeface="+mn-lt"/>
        <a:ea typeface="+mn-ea"/>
        <a:cs typeface="+mn-cs"/>
      </a:defRPr>
    </a:lvl8pPr>
    <a:lvl9pPr marL="20481390" algn="l" defTabSz="5120347" rtl="0" eaLnBrk="1" latinLnBrk="0" hangingPunct="1">
      <a:defRPr sz="10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82"/>
    <a:srgbClr val="0045DE"/>
    <a:srgbClr val="0033A0"/>
    <a:srgbClr val="050046"/>
    <a:srgbClr val="09007A"/>
    <a:srgbClr val="FFFFFF"/>
    <a:srgbClr val="74672E"/>
    <a:srgbClr val="0099BA"/>
    <a:srgbClr val="00C996"/>
    <a:srgbClr val="BCBB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566" y="-828"/>
      </p:cViewPr>
      <p:guideLst>
        <p:guide orient="horz" pos="8064"/>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9.2746070903899996E-2"/>
          <c:y val="2.2488444416438397E-2"/>
          <c:w val="0.65350745615143224"/>
          <c:h val="0.79942865513974271"/>
        </c:manualLayout>
      </c:layout>
      <c:area3DChart>
        <c:grouping val="standard"/>
        <c:varyColors val="0"/>
        <c:ser>
          <c:idx val="0"/>
          <c:order val="0"/>
          <c:tx>
            <c:strRef>
              <c:f>Sheet1!$B$1</c:f>
              <c:strCache>
                <c:ptCount val="1"/>
                <c:pt idx="0">
                  <c:v>Series 1</c:v>
                </c:pt>
              </c:strCache>
            </c:strRef>
          </c:tx>
          <c:spPr>
            <a:solidFill>
              <a:srgbClr val="F2DAC0"/>
            </a:solidFill>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2</c:v>
                </c:pt>
              </c:strCache>
            </c:strRef>
          </c:tx>
          <c:spPr>
            <a:solidFill>
              <a:srgbClr val="71592F"/>
            </a:solidFill>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48</c:v>
                </c:pt>
                <c:pt idx="1">
                  <c:v>55</c:v>
                </c:pt>
                <c:pt idx="2">
                  <c:v>12</c:v>
                </c:pt>
                <c:pt idx="3">
                  <c:v>21</c:v>
                </c:pt>
                <c:pt idx="4">
                  <c:v>28</c:v>
                </c:pt>
              </c:numCache>
            </c:numRef>
          </c:val>
        </c:ser>
        <c:dLbls>
          <c:showLegendKey val="0"/>
          <c:showVal val="0"/>
          <c:showCatName val="0"/>
          <c:showSerName val="0"/>
          <c:showPercent val="0"/>
          <c:showBubbleSize val="0"/>
        </c:dLbls>
        <c:axId val="139456512"/>
        <c:axId val="139458048"/>
        <c:axId val="321272448"/>
      </c:area3DChart>
      <c:dateAx>
        <c:axId val="139456512"/>
        <c:scaling>
          <c:orientation val="minMax"/>
        </c:scaling>
        <c:delete val="0"/>
        <c:axPos val="b"/>
        <c:numFmt formatCode="m/d/yyyy" sourceLinked="1"/>
        <c:majorTickMark val="out"/>
        <c:minorTickMark val="none"/>
        <c:tickLblPos val="nextTo"/>
        <c:crossAx val="139458048"/>
        <c:crosses val="autoZero"/>
        <c:auto val="1"/>
        <c:lblOffset val="100"/>
        <c:baseTimeUnit val="days"/>
      </c:dateAx>
      <c:valAx>
        <c:axId val="139458048"/>
        <c:scaling>
          <c:orientation val="minMax"/>
        </c:scaling>
        <c:delete val="0"/>
        <c:axPos val="l"/>
        <c:majorGridlines/>
        <c:numFmt formatCode="General" sourceLinked="1"/>
        <c:majorTickMark val="out"/>
        <c:minorTickMark val="none"/>
        <c:tickLblPos val="nextTo"/>
        <c:crossAx val="139456512"/>
        <c:crosses val="autoZero"/>
        <c:crossBetween val="midCat"/>
      </c:valAx>
      <c:serAx>
        <c:axId val="321272448"/>
        <c:scaling>
          <c:orientation val="minMax"/>
        </c:scaling>
        <c:delete val="0"/>
        <c:axPos val="b"/>
        <c:majorTickMark val="out"/>
        <c:minorTickMark val="none"/>
        <c:tickLblPos val="nextTo"/>
        <c:crossAx val="139458048"/>
        <c:crosses val="autoZero"/>
      </c:serAx>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F2DAC0"/>
              </a:solidFill>
            </c:spPr>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0033A0"/>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71592F"/>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139473664"/>
        <c:axId val="139475200"/>
        <c:axId val="0"/>
      </c:bar3DChart>
      <c:catAx>
        <c:axId val="139473664"/>
        <c:scaling>
          <c:orientation val="minMax"/>
        </c:scaling>
        <c:delete val="0"/>
        <c:axPos val="b"/>
        <c:majorTickMark val="out"/>
        <c:minorTickMark val="none"/>
        <c:tickLblPos val="nextTo"/>
        <c:crossAx val="139475200"/>
        <c:crosses val="autoZero"/>
        <c:auto val="1"/>
        <c:lblAlgn val="ctr"/>
        <c:lblOffset val="100"/>
        <c:noMultiLvlLbl val="0"/>
      </c:catAx>
      <c:valAx>
        <c:axId val="139475200"/>
        <c:scaling>
          <c:orientation val="minMax"/>
        </c:scaling>
        <c:delete val="0"/>
        <c:axPos val="l"/>
        <c:majorGridlines/>
        <c:numFmt formatCode="General" sourceLinked="1"/>
        <c:majorTickMark val="out"/>
        <c:minorTickMark val="none"/>
        <c:tickLblPos val="nextTo"/>
        <c:crossAx val="139473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7953588"/>
            <a:ext cx="43525440" cy="5488093"/>
          </a:xfrm>
        </p:spPr>
        <p:txBody>
          <a:bodyPr/>
          <a:lstStyle/>
          <a:p>
            <a:r>
              <a:rPr lang="en-US"/>
              <a:t>Click to edit Master title style</a:t>
            </a:r>
          </a:p>
        </p:txBody>
      </p:sp>
      <p:sp>
        <p:nvSpPr>
          <p:cNvPr id="3" name="Subtitle 2"/>
          <p:cNvSpPr>
            <a:spLocks noGrp="1"/>
          </p:cNvSpPr>
          <p:nvPr>
            <p:ph type="subTitle" idx="1"/>
          </p:nvPr>
        </p:nvSpPr>
        <p:spPr>
          <a:xfrm>
            <a:off x="7680960" y="14508480"/>
            <a:ext cx="35844480" cy="6543040"/>
          </a:xfrm>
        </p:spPr>
        <p:txBody>
          <a:bodyPr/>
          <a:lstStyle>
            <a:lvl1pPr marL="0" indent="0" algn="ctr">
              <a:buNone/>
              <a:defRPr>
                <a:solidFill>
                  <a:schemeClr val="tx1">
                    <a:tint val="75000"/>
                  </a:schemeClr>
                </a:solidFill>
              </a:defRPr>
            </a:lvl1pPr>
            <a:lvl2pPr marL="2560174" indent="0" algn="ctr">
              <a:buNone/>
              <a:defRPr>
                <a:solidFill>
                  <a:schemeClr val="tx1">
                    <a:tint val="75000"/>
                  </a:schemeClr>
                </a:solidFill>
              </a:defRPr>
            </a:lvl2pPr>
            <a:lvl3pPr marL="5120347" indent="0" algn="ctr">
              <a:buNone/>
              <a:defRPr>
                <a:solidFill>
                  <a:schemeClr val="tx1">
                    <a:tint val="75000"/>
                  </a:schemeClr>
                </a:solidFill>
              </a:defRPr>
            </a:lvl3pPr>
            <a:lvl4pPr marL="7680521" indent="0" algn="ctr">
              <a:buNone/>
              <a:defRPr>
                <a:solidFill>
                  <a:schemeClr val="tx1">
                    <a:tint val="75000"/>
                  </a:schemeClr>
                </a:solidFill>
              </a:defRPr>
            </a:lvl4pPr>
            <a:lvl5pPr marL="10240695" indent="0" algn="ctr">
              <a:buNone/>
              <a:defRPr>
                <a:solidFill>
                  <a:schemeClr val="tx1">
                    <a:tint val="75000"/>
                  </a:schemeClr>
                </a:solidFill>
              </a:defRPr>
            </a:lvl5pPr>
            <a:lvl6pPr marL="12800868" indent="0" algn="ctr">
              <a:buNone/>
              <a:defRPr>
                <a:solidFill>
                  <a:schemeClr val="tx1">
                    <a:tint val="75000"/>
                  </a:schemeClr>
                </a:solidFill>
              </a:defRPr>
            </a:lvl6pPr>
            <a:lvl7pPr marL="15361042" indent="0" algn="ctr">
              <a:buNone/>
              <a:defRPr>
                <a:solidFill>
                  <a:schemeClr val="tx1">
                    <a:tint val="75000"/>
                  </a:schemeClr>
                </a:solidFill>
              </a:defRPr>
            </a:lvl7pPr>
            <a:lvl8pPr marL="17921216" indent="0" algn="ctr">
              <a:buNone/>
              <a:defRPr>
                <a:solidFill>
                  <a:schemeClr val="tx1">
                    <a:tint val="75000"/>
                  </a:schemeClr>
                </a:solidFill>
              </a:defRPr>
            </a:lvl8pPr>
            <a:lvl9pPr marL="2048139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404258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38441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025317"/>
            <a:ext cx="11521440" cy="218456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025317"/>
            <a:ext cx="33710880" cy="21845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2407584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426269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16452428"/>
            <a:ext cx="43525440" cy="508508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2" y="10851731"/>
            <a:ext cx="43525440" cy="5600699"/>
          </a:xfrm>
        </p:spPr>
        <p:txBody>
          <a:bodyPr anchor="b"/>
          <a:lstStyle>
            <a:lvl1pPr marL="0" indent="0">
              <a:buNone/>
              <a:defRPr sz="11200">
                <a:solidFill>
                  <a:schemeClr val="tx1">
                    <a:tint val="75000"/>
                  </a:schemeClr>
                </a:solidFill>
              </a:defRPr>
            </a:lvl1pPr>
            <a:lvl2pPr marL="2560174" indent="0">
              <a:buNone/>
              <a:defRPr sz="10000">
                <a:solidFill>
                  <a:schemeClr val="tx1">
                    <a:tint val="75000"/>
                  </a:schemeClr>
                </a:solidFill>
              </a:defRPr>
            </a:lvl2pPr>
            <a:lvl3pPr marL="5120347" indent="0">
              <a:buNone/>
              <a:defRPr sz="9000">
                <a:solidFill>
                  <a:schemeClr val="tx1">
                    <a:tint val="75000"/>
                  </a:schemeClr>
                </a:solidFill>
              </a:defRPr>
            </a:lvl3pPr>
            <a:lvl4pPr marL="7680521" indent="0">
              <a:buNone/>
              <a:defRPr sz="7800">
                <a:solidFill>
                  <a:schemeClr val="tx1">
                    <a:tint val="75000"/>
                  </a:schemeClr>
                </a:solidFill>
              </a:defRPr>
            </a:lvl4pPr>
            <a:lvl5pPr marL="10240695" indent="0">
              <a:buNone/>
              <a:defRPr sz="7800">
                <a:solidFill>
                  <a:schemeClr val="tx1">
                    <a:tint val="75000"/>
                  </a:schemeClr>
                </a:solidFill>
              </a:defRPr>
            </a:lvl5pPr>
            <a:lvl6pPr marL="12800868" indent="0">
              <a:buNone/>
              <a:defRPr sz="7800">
                <a:solidFill>
                  <a:schemeClr val="tx1">
                    <a:tint val="75000"/>
                  </a:schemeClr>
                </a:solidFill>
              </a:defRPr>
            </a:lvl6pPr>
            <a:lvl7pPr marL="15361042" indent="0">
              <a:buNone/>
              <a:defRPr sz="7800">
                <a:solidFill>
                  <a:schemeClr val="tx1">
                    <a:tint val="75000"/>
                  </a:schemeClr>
                </a:solidFill>
              </a:defRPr>
            </a:lvl7pPr>
            <a:lvl8pPr marL="17921216" indent="0">
              <a:buNone/>
              <a:defRPr sz="7800">
                <a:solidFill>
                  <a:schemeClr val="tx1">
                    <a:tint val="75000"/>
                  </a:schemeClr>
                </a:solidFill>
              </a:defRPr>
            </a:lvl8pPr>
            <a:lvl9pPr marL="2048139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272B4-7553-4446-919C-DDAC3A89012F}"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292363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5974083"/>
            <a:ext cx="22616160" cy="16896928"/>
          </a:xfrm>
        </p:spPr>
        <p:txBody>
          <a:bodyPr/>
          <a:lstStyle>
            <a:lvl1pPr>
              <a:defRPr sz="15600"/>
            </a:lvl1pPr>
            <a:lvl2pPr>
              <a:defRPr sz="13400"/>
            </a:lvl2pPr>
            <a:lvl3pPr>
              <a:defRPr sz="11200"/>
            </a:lvl3pPr>
            <a:lvl4pPr>
              <a:defRPr sz="10000"/>
            </a:lvl4pPr>
            <a:lvl5pPr>
              <a:defRPr sz="10000"/>
            </a:lvl5pPr>
            <a:lvl6pPr>
              <a:defRPr sz="10000"/>
            </a:lvl6pPr>
            <a:lvl7pPr>
              <a:defRPr sz="10000"/>
            </a:lvl7pPr>
            <a:lvl8pPr>
              <a:defRPr sz="10000"/>
            </a:lvl8pPr>
            <a:lvl9pPr>
              <a:defRPr sz="10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5974083"/>
            <a:ext cx="22616160" cy="16896928"/>
          </a:xfrm>
        </p:spPr>
        <p:txBody>
          <a:bodyPr/>
          <a:lstStyle>
            <a:lvl1pPr>
              <a:defRPr sz="15600"/>
            </a:lvl1pPr>
            <a:lvl2pPr>
              <a:defRPr sz="13400"/>
            </a:lvl2pPr>
            <a:lvl3pPr>
              <a:defRPr sz="11200"/>
            </a:lvl3pPr>
            <a:lvl4pPr>
              <a:defRPr sz="10000"/>
            </a:lvl4pPr>
            <a:lvl5pPr>
              <a:defRPr sz="10000"/>
            </a:lvl5pPr>
            <a:lvl6pPr>
              <a:defRPr sz="10000"/>
            </a:lvl6pPr>
            <a:lvl7pPr>
              <a:defRPr sz="10000"/>
            </a:lvl7pPr>
            <a:lvl8pPr>
              <a:defRPr sz="10000"/>
            </a:lvl8pPr>
            <a:lvl9pPr>
              <a:defRPr sz="10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750245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5731088"/>
            <a:ext cx="22625052" cy="2388445"/>
          </a:xfrm>
        </p:spPr>
        <p:txBody>
          <a:bodyPr anchor="b"/>
          <a:lstStyle>
            <a:lvl1pPr marL="0" indent="0">
              <a:buNone/>
              <a:defRPr sz="13400" b="1"/>
            </a:lvl1pPr>
            <a:lvl2pPr marL="2560174" indent="0">
              <a:buNone/>
              <a:defRPr sz="11200" b="1"/>
            </a:lvl2pPr>
            <a:lvl3pPr marL="5120347" indent="0">
              <a:buNone/>
              <a:defRPr sz="10000" b="1"/>
            </a:lvl3pPr>
            <a:lvl4pPr marL="7680521" indent="0">
              <a:buNone/>
              <a:defRPr sz="9000" b="1"/>
            </a:lvl4pPr>
            <a:lvl5pPr marL="10240695" indent="0">
              <a:buNone/>
              <a:defRPr sz="9000" b="1"/>
            </a:lvl5pPr>
            <a:lvl6pPr marL="12800868" indent="0">
              <a:buNone/>
              <a:defRPr sz="9000" b="1"/>
            </a:lvl6pPr>
            <a:lvl7pPr marL="15361042" indent="0">
              <a:buNone/>
              <a:defRPr sz="9000" b="1"/>
            </a:lvl7pPr>
            <a:lvl8pPr marL="17921216" indent="0">
              <a:buNone/>
              <a:defRPr sz="9000" b="1"/>
            </a:lvl8pPr>
            <a:lvl9pPr marL="2048139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8119533"/>
            <a:ext cx="22625052" cy="14751475"/>
          </a:xfrm>
        </p:spPr>
        <p:txBody>
          <a:bodyPr/>
          <a:lstStyle>
            <a:lvl1pPr>
              <a:defRPr sz="13400"/>
            </a:lvl1pPr>
            <a:lvl2pPr>
              <a:defRPr sz="11200"/>
            </a:lvl2pPr>
            <a:lvl3pPr>
              <a:defRPr sz="100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2" y="5731088"/>
            <a:ext cx="22633940" cy="2388445"/>
          </a:xfrm>
        </p:spPr>
        <p:txBody>
          <a:bodyPr anchor="b"/>
          <a:lstStyle>
            <a:lvl1pPr marL="0" indent="0">
              <a:buNone/>
              <a:defRPr sz="13400" b="1"/>
            </a:lvl1pPr>
            <a:lvl2pPr marL="2560174" indent="0">
              <a:buNone/>
              <a:defRPr sz="11200" b="1"/>
            </a:lvl2pPr>
            <a:lvl3pPr marL="5120347" indent="0">
              <a:buNone/>
              <a:defRPr sz="10000" b="1"/>
            </a:lvl3pPr>
            <a:lvl4pPr marL="7680521" indent="0">
              <a:buNone/>
              <a:defRPr sz="9000" b="1"/>
            </a:lvl4pPr>
            <a:lvl5pPr marL="10240695" indent="0">
              <a:buNone/>
              <a:defRPr sz="9000" b="1"/>
            </a:lvl5pPr>
            <a:lvl6pPr marL="12800868" indent="0">
              <a:buNone/>
              <a:defRPr sz="9000" b="1"/>
            </a:lvl6pPr>
            <a:lvl7pPr marL="15361042" indent="0">
              <a:buNone/>
              <a:defRPr sz="9000" b="1"/>
            </a:lvl7pPr>
            <a:lvl8pPr marL="17921216" indent="0">
              <a:buNone/>
              <a:defRPr sz="9000" b="1"/>
            </a:lvl8pPr>
            <a:lvl9pPr marL="2048139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2" y="8119533"/>
            <a:ext cx="22633940" cy="14751475"/>
          </a:xfrm>
        </p:spPr>
        <p:txBody>
          <a:bodyPr/>
          <a:lstStyle>
            <a:lvl1pPr>
              <a:defRPr sz="13400"/>
            </a:lvl1pPr>
            <a:lvl2pPr>
              <a:defRPr sz="11200"/>
            </a:lvl2pPr>
            <a:lvl3pPr>
              <a:defRPr sz="100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9272B4-7553-4446-919C-DDAC3A89012F}"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8369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9272B4-7553-4446-919C-DDAC3A89012F}"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672736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272B4-7553-4446-919C-DDAC3A89012F}"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55719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019387"/>
            <a:ext cx="16846552" cy="433832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019390"/>
            <a:ext cx="28625800" cy="21851621"/>
          </a:xfrm>
        </p:spPr>
        <p:txBody>
          <a:bodyPr/>
          <a:lstStyle>
            <a:lvl1pPr>
              <a:defRPr sz="18000"/>
            </a:lvl1pPr>
            <a:lvl2pPr>
              <a:defRPr sz="156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5357709"/>
            <a:ext cx="16846552" cy="17513301"/>
          </a:xfrm>
        </p:spPr>
        <p:txBody>
          <a:bodyPr/>
          <a:lstStyle>
            <a:lvl1pPr marL="0" indent="0">
              <a:buNone/>
              <a:defRPr sz="7800"/>
            </a:lvl1pPr>
            <a:lvl2pPr marL="2560174" indent="0">
              <a:buNone/>
              <a:defRPr sz="6800"/>
            </a:lvl2pPr>
            <a:lvl3pPr marL="5120347" indent="0">
              <a:buNone/>
              <a:defRPr sz="5600"/>
            </a:lvl3pPr>
            <a:lvl4pPr marL="7680521" indent="0">
              <a:buNone/>
              <a:defRPr sz="5000"/>
            </a:lvl4pPr>
            <a:lvl5pPr marL="10240695" indent="0">
              <a:buNone/>
              <a:defRPr sz="5000"/>
            </a:lvl5pPr>
            <a:lvl6pPr marL="12800868" indent="0">
              <a:buNone/>
              <a:defRPr sz="5000"/>
            </a:lvl6pPr>
            <a:lvl7pPr marL="15361042" indent="0">
              <a:buNone/>
              <a:defRPr sz="5000"/>
            </a:lvl7pPr>
            <a:lvl8pPr marL="17921216" indent="0">
              <a:buNone/>
              <a:defRPr sz="5000"/>
            </a:lvl8pPr>
            <a:lvl9pPr marL="2048139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193202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17922240"/>
            <a:ext cx="30723840" cy="2115821"/>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2" y="2287693"/>
            <a:ext cx="30723840" cy="15361920"/>
          </a:xfrm>
        </p:spPr>
        <p:txBody>
          <a:bodyPr/>
          <a:lstStyle>
            <a:lvl1pPr marL="0" indent="0">
              <a:buNone/>
              <a:defRPr sz="18000"/>
            </a:lvl1pPr>
            <a:lvl2pPr marL="2560174" indent="0">
              <a:buNone/>
              <a:defRPr sz="15600"/>
            </a:lvl2pPr>
            <a:lvl3pPr marL="5120347" indent="0">
              <a:buNone/>
              <a:defRPr sz="13400"/>
            </a:lvl3pPr>
            <a:lvl4pPr marL="7680521" indent="0">
              <a:buNone/>
              <a:defRPr sz="11200"/>
            </a:lvl4pPr>
            <a:lvl5pPr marL="10240695" indent="0">
              <a:buNone/>
              <a:defRPr sz="11200"/>
            </a:lvl5pPr>
            <a:lvl6pPr marL="12800868" indent="0">
              <a:buNone/>
              <a:defRPr sz="11200"/>
            </a:lvl6pPr>
            <a:lvl7pPr marL="15361042" indent="0">
              <a:buNone/>
              <a:defRPr sz="11200"/>
            </a:lvl7pPr>
            <a:lvl8pPr marL="17921216" indent="0">
              <a:buNone/>
              <a:defRPr sz="11200"/>
            </a:lvl8pPr>
            <a:lvl9pPr marL="20481390" indent="0">
              <a:buNone/>
              <a:defRPr sz="11200"/>
            </a:lvl9pPr>
          </a:lstStyle>
          <a:p>
            <a:endParaRPr lang="en-US"/>
          </a:p>
        </p:txBody>
      </p:sp>
      <p:sp>
        <p:nvSpPr>
          <p:cNvPr id="4" name="Text Placeholder 3"/>
          <p:cNvSpPr>
            <a:spLocks noGrp="1"/>
          </p:cNvSpPr>
          <p:nvPr>
            <p:ph type="body" sz="half" idx="2"/>
          </p:nvPr>
        </p:nvSpPr>
        <p:spPr>
          <a:xfrm>
            <a:off x="10036812" y="20038061"/>
            <a:ext cx="30723840" cy="3004819"/>
          </a:xfrm>
        </p:spPr>
        <p:txBody>
          <a:bodyPr/>
          <a:lstStyle>
            <a:lvl1pPr marL="0" indent="0">
              <a:buNone/>
              <a:defRPr sz="7800"/>
            </a:lvl1pPr>
            <a:lvl2pPr marL="2560174" indent="0">
              <a:buNone/>
              <a:defRPr sz="6800"/>
            </a:lvl2pPr>
            <a:lvl3pPr marL="5120347" indent="0">
              <a:buNone/>
              <a:defRPr sz="5600"/>
            </a:lvl3pPr>
            <a:lvl4pPr marL="7680521" indent="0">
              <a:buNone/>
              <a:defRPr sz="5000"/>
            </a:lvl4pPr>
            <a:lvl5pPr marL="10240695" indent="0">
              <a:buNone/>
              <a:defRPr sz="5000"/>
            </a:lvl5pPr>
            <a:lvl6pPr marL="12800868" indent="0">
              <a:buNone/>
              <a:defRPr sz="5000"/>
            </a:lvl6pPr>
            <a:lvl7pPr marL="15361042" indent="0">
              <a:buNone/>
              <a:defRPr sz="5000"/>
            </a:lvl7pPr>
            <a:lvl8pPr marL="17921216" indent="0">
              <a:buNone/>
              <a:defRPr sz="5000"/>
            </a:lvl8pPr>
            <a:lvl9pPr marL="2048139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DA9272B4-7553-4446-919C-DDAC3A89012F}"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BA60-3297-4EF1-8725-D07B72916CFD}" type="slidenum">
              <a:rPr lang="en-US" smtClean="0"/>
              <a:t>‹#›</a:t>
            </a:fld>
            <a:endParaRPr lang="en-US"/>
          </a:p>
        </p:txBody>
      </p:sp>
    </p:spTree>
    <p:extLst>
      <p:ext uri="{BB962C8B-B14F-4D97-AF65-F5344CB8AC3E}">
        <p14:creationId xmlns:p14="http://schemas.microsoft.com/office/powerpoint/2010/main" val="369282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025315"/>
            <a:ext cx="46085760" cy="4267200"/>
          </a:xfrm>
          <a:prstGeom prst="rect">
            <a:avLst/>
          </a:prstGeom>
        </p:spPr>
        <p:txBody>
          <a:bodyPr vert="horz" lIns="512035" tIns="256017" rIns="512035" bIns="256017" rtlCol="0" anchor="ctr">
            <a:normAutofit/>
          </a:bodyPr>
          <a:lstStyle/>
          <a:p>
            <a:r>
              <a:rPr lang="en-US"/>
              <a:t>Click to edit Master title style</a:t>
            </a:r>
          </a:p>
        </p:txBody>
      </p:sp>
      <p:sp>
        <p:nvSpPr>
          <p:cNvPr id="3" name="Text Placeholder 2"/>
          <p:cNvSpPr>
            <a:spLocks noGrp="1"/>
          </p:cNvSpPr>
          <p:nvPr>
            <p:ph type="body" idx="1"/>
          </p:nvPr>
        </p:nvSpPr>
        <p:spPr>
          <a:xfrm>
            <a:off x="2560320" y="5974083"/>
            <a:ext cx="46085760" cy="16896928"/>
          </a:xfrm>
          <a:prstGeom prst="rect">
            <a:avLst/>
          </a:prstGeom>
        </p:spPr>
        <p:txBody>
          <a:bodyPr vert="horz" lIns="512035" tIns="256017" rIns="512035" bIns="2560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23730375"/>
            <a:ext cx="11948160" cy="1363133"/>
          </a:xfrm>
          <a:prstGeom prst="rect">
            <a:avLst/>
          </a:prstGeom>
        </p:spPr>
        <p:txBody>
          <a:bodyPr vert="horz" lIns="512035" tIns="256017" rIns="512035" bIns="256017" rtlCol="0" anchor="ctr"/>
          <a:lstStyle>
            <a:lvl1pPr algn="l">
              <a:defRPr sz="6800">
                <a:solidFill>
                  <a:schemeClr val="tx1">
                    <a:tint val="75000"/>
                  </a:schemeClr>
                </a:solidFill>
              </a:defRPr>
            </a:lvl1pPr>
          </a:lstStyle>
          <a:p>
            <a:fld id="{DA9272B4-7553-4446-919C-DDAC3A89012F}" type="datetimeFigureOut">
              <a:rPr lang="en-US" smtClean="0"/>
              <a:t>3/9/2017</a:t>
            </a:fld>
            <a:endParaRPr lang="en-US"/>
          </a:p>
        </p:txBody>
      </p:sp>
      <p:sp>
        <p:nvSpPr>
          <p:cNvPr id="5" name="Footer Placeholder 4"/>
          <p:cNvSpPr>
            <a:spLocks noGrp="1"/>
          </p:cNvSpPr>
          <p:nvPr>
            <p:ph type="ftr" sz="quarter" idx="3"/>
          </p:nvPr>
        </p:nvSpPr>
        <p:spPr>
          <a:xfrm>
            <a:off x="17495520" y="23730375"/>
            <a:ext cx="16215360" cy="1363133"/>
          </a:xfrm>
          <a:prstGeom prst="rect">
            <a:avLst/>
          </a:prstGeom>
        </p:spPr>
        <p:txBody>
          <a:bodyPr vert="horz" lIns="512035" tIns="256017" rIns="512035" bIns="256017" rtlCol="0" anchor="ctr"/>
          <a:lstStyle>
            <a:lvl1pPr algn="ctr">
              <a:defRPr sz="6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23730375"/>
            <a:ext cx="11948160" cy="1363133"/>
          </a:xfrm>
          <a:prstGeom prst="rect">
            <a:avLst/>
          </a:prstGeom>
        </p:spPr>
        <p:txBody>
          <a:bodyPr vert="horz" lIns="512035" tIns="256017" rIns="512035" bIns="256017" rtlCol="0" anchor="ctr"/>
          <a:lstStyle>
            <a:lvl1pPr algn="r">
              <a:defRPr sz="6800">
                <a:solidFill>
                  <a:schemeClr val="tx1">
                    <a:tint val="75000"/>
                  </a:schemeClr>
                </a:solidFill>
              </a:defRPr>
            </a:lvl1pPr>
          </a:lstStyle>
          <a:p>
            <a:fld id="{FF9EBA60-3297-4EF1-8725-D07B72916CFD}" type="slidenum">
              <a:rPr lang="en-US" smtClean="0"/>
              <a:t>‹#›</a:t>
            </a:fld>
            <a:endParaRPr lang="en-US"/>
          </a:p>
        </p:txBody>
      </p:sp>
    </p:spTree>
    <p:extLst>
      <p:ext uri="{BB962C8B-B14F-4D97-AF65-F5344CB8AC3E}">
        <p14:creationId xmlns:p14="http://schemas.microsoft.com/office/powerpoint/2010/main" val="184672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20347" rtl="0" eaLnBrk="1" latinLnBrk="0" hangingPunct="1">
        <a:spcBef>
          <a:spcPct val="0"/>
        </a:spcBef>
        <a:buNone/>
        <a:defRPr sz="24600" kern="1200">
          <a:solidFill>
            <a:schemeClr val="tx1"/>
          </a:solidFill>
          <a:latin typeface="+mj-lt"/>
          <a:ea typeface="+mj-ea"/>
          <a:cs typeface="+mj-cs"/>
        </a:defRPr>
      </a:lvl1pPr>
    </p:titleStyle>
    <p:bodyStyle>
      <a:lvl1pPr marL="1920130" indent="-1920130" algn="l" defTabSz="5120347" rtl="0" eaLnBrk="1" latinLnBrk="0" hangingPunct="1">
        <a:spcBef>
          <a:spcPct val="20000"/>
        </a:spcBef>
        <a:buFont typeface="Arial" pitchFamily="34" charset="0"/>
        <a:buChar char="•"/>
        <a:defRPr sz="18000" kern="1200">
          <a:solidFill>
            <a:schemeClr val="tx1"/>
          </a:solidFill>
          <a:latin typeface="+mn-lt"/>
          <a:ea typeface="+mn-ea"/>
          <a:cs typeface="+mn-cs"/>
        </a:defRPr>
      </a:lvl1pPr>
      <a:lvl2pPr marL="4160282" indent="-1600109" algn="l" defTabSz="5120347" rtl="0" eaLnBrk="1" latinLnBrk="0" hangingPunct="1">
        <a:spcBef>
          <a:spcPct val="20000"/>
        </a:spcBef>
        <a:buFont typeface="Arial" pitchFamily="34" charset="0"/>
        <a:buChar char="–"/>
        <a:defRPr sz="15600" kern="1200">
          <a:solidFill>
            <a:schemeClr val="tx1"/>
          </a:solidFill>
          <a:latin typeface="+mn-lt"/>
          <a:ea typeface="+mn-ea"/>
          <a:cs typeface="+mn-cs"/>
        </a:defRPr>
      </a:lvl2pPr>
      <a:lvl3pPr marL="6400434" indent="-1280087" algn="l" defTabSz="5120347"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60608"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0782"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0955"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129"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303"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1476" indent="-1280087" algn="l" defTabSz="5120347"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347" rtl="0" eaLnBrk="1" latinLnBrk="0" hangingPunct="1">
        <a:defRPr sz="10000" kern="1200">
          <a:solidFill>
            <a:schemeClr val="tx1"/>
          </a:solidFill>
          <a:latin typeface="+mn-lt"/>
          <a:ea typeface="+mn-ea"/>
          <a:cs typeface="+mn-cs"/>
        </a:defRPr>
      </a:lvl1pPr>
      <a:lvl2pPr marL="2560174" algn="l" defTabSz="5120347" rtl="0" eaLnBrk="1" latinLnBrk="0" hangingPunct="1">
        <a:defRPr sz="10000" kern="1200">
          <a:solidFill>
            <a:schemeClr val="tx1"/>
          </a:solidFill>
          <a:latin typeface="+mn-lt"/>
          <a:ea typeface="+mn-ea"/>
          <a:cs typeface="+mn-cs"/>
        </a:defRPr>
      </a:lvl2pPr>
      <a:lvl3pPr marL="5120347" algn="l" defTabSz="5120347" rtl="0" eaLnBrk="1" latinLnBrk="0" hangingPunct="1">
        <a:defRPr sz="10000" kern="1200">
          <a:solidFill>
            <a:schemeClr val="tx1"/>
          </a:solidFill>
          <a:latin typeface="+mn-lt"/>
          <a:ea typeface="+mn-ea"/>
          <a:cs typeface="+mn-cs"/>
        </a:defRPr>
      </a:lvl3pPr>
      <a:lvl4pPr marL="7680521" algn="l" defTabSz="5120347" rtl="0" eaLnBrk="1" latinLnBrk="0" hangingPunct="1">
        <a:defRPr sz="10000" kern="1200">
          <a:solidFill>
            <a:schemeClr val="tx1"/>
          </a:solidFill>
          <a:latin typeface="+mn-lt"/>
          <a:ea typeface="+mn-ea"/>
          <a:cs typeface="+mn-cs"/>
        </a:defRPr>
      </a:lvl4pPr>
      <a:lvl5pPr marL="10240695" algn="l" defTabSz="5120347" rtl="0" eaLnBrk="1" latinLnBrk="0" hangingPunct="1">
        <a:defRPr sz="10000" kern="1200">
          <a:solidFill>
            <a:schemeClr val="tx1"/>
          </a:solidFill>
          <a:latin typeface="+mn-lt"/>
          <a:ea typeface="+mn-ea"/>
          <a:cs typeface="+mn-cs"/>
        </a:defRPr>
      </a:lvl5pPr>
      <a:lvl6pPr marL="12800868" algn="l" defTabSz="5120347" rtl="0" eaLnBrk="1" latinLnBrk="0" hangingPunct="1">
        <a:defRPr sz="10000" kern="1200">
          <a:solidFill>
            <a:schemeClr val="tx1"/>
          </a:solidFill>
          <a:latin typeface="+mn-lt"/>
          <a:ea typeface="+mn-ea"/>
          <a:cs typeface="+mn-cs"/>
        </a:defRPr>
      </a:lvl6pPr>
      <a:lvl7pPr marL="15361042" algn="l" defTabSz="5120347" rtl="0" eaLnBrk="1" latinLnBrk="0" hangingPunct="1">
        <a:defRPr sz="10000" kern="1200">
          <a:solidFill>
            <a:schemeClr val="tx1"/>
          </a:solidFill>
          <a:latin typeface="+mn-lt"/>
          <a:ea typeface="+mn-ea"/>
          <a:cs typeface="+mn-cs"/>
        </a:defRPr>
      </a:lvl7pPr>
      <a:lvl8pPr marL="17921216" algn="l" defTabSz="5120347" rtl="0" eaLnBrk="1" latinLnBrk="0" hangingPunct="1">
        <a:defRPr sz="10000" kern="1200">
          <a:solidFill>
            <a:schemeClr val="tx1"/>
          </a:solidFill>
          <a:latin typeface="+mn-lt"/>
          <a:ea typeface="+mn-ea"/>
          <a:cs typeface="+mn-cs"/>
        </a:defRPr>
      </a:lvl8pPr>
      <a:lvl9pPr marL="20481390" algn="l" defTabSz="5120347"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wmf"/><Relationship Id="rId3" Type="http://schemas.microsoft.com/office/2007/relationships/hdphoto" Target="../media/hdphoto1.wdp"/><Relationship Id="rId7" Type="http://schemas.openxmlformats.org/officeDocument/2006/relationships/image" Target="../media/image3.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wmf"/><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A0"/>
            </a:gs>
            <a:gs pos="100000">
              <a:srgbClr val="050046"/>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123" name="Picture 4"/>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 y="1"/>
            <a:ext cx="51206400" cy="2560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1" name="Group 170"/>
          <p:cNvGrpSpPr/>
          <p:nvPr/>
        </p:nvGrpSpPr>
        <p:grpSpPr>
          <a:xfrm>
            <a:off x="206758" y="13885606"/>
            <a:ext cx="12092775" cy="11006394"/>
            <a:chOff x="177221" y="5827898"/>
            <a:chExt cx="10365236" cy="14151078"/>
          </a:xfrm>
        </p:grpSpPr>
        <p:sp>
          <p:nvSpPr>
            <p:cNvPr id="172" name="Rectangle 171"/>
            <p:cNvSpPr/>
            <p:nvPr/>
          </p:nvSpPr>
          <p:spPr>
            <a:xfrm>
              <a:off x="628650" y="5827898"/>
              <a:ext cx="9734550" cy="1415107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73" name="Rectangle 172"/>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74" name="TextBox 173"/>
            <p:cNvSpPr txBox="1"/>
            <p:nvPr/>
          </p:nvSpPr>
          <p:spPr>
            <a:xfrm>
              <a:off x="808043" y="6252644"/>
              <a:ext cx="9375765" cy="830997"/>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Introduction</a:t>
              </a:r>
              <a:endParaRPr lang="en-US" sz="3600" b="1">
                <a:solidFill>
                  <a:schemeClr val="bg1"/>
                </a:solidFill>
                <a:latin typeface="Arial" pitchFamily="34" charset="0"/>
                <a:cs typeface="Arial" pitchFamily="34" charset="0"/>
              </a:endParaRPr>
            </a:p>
          </p:txBody>
        </p:sp>
        <p:sp>
          <p:nvSpPr>
            <p:cNvPr id="175"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grpSp>
      <p:grpSp>
        <p:nvGrpSpPr>
          <p:cNvPr id="6" name="Group 5"/>
          <p:cNvGrpSpPr/>
          <p:nvPr/>
        </p:nvGrpSpPr>
        <p:grpSpPr>
          <a:xfrm>
            <a:off x="206758" y="4532810"/>
            <a:ext cx="12092775" cy="8872794"/>
            <a:chOff x="177221" y="5827898"/>
            <a:chExt cx="10365236" cy="11407878"/>
          </a:xfrm>
        </p:grpSpPr>
        <p:sp>
          <p:nvSpPr>
            <p:cNvPr id="5" name="Rectangle 4"/>
            <p:cNvSpPr/>
            <p:nvPr/>
          </p:nvSpPr>
          <p:spPr>
            <a:xfrm>
              <a:off x="628650" y="5827898"/>
              <a:ext cx="9734550" cy="1140787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29" name="Rectangle 128"/>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32" name="TextBox 131"/>
            <p:cNvSpPr txBox="1"/>
            <p:nvPr/>
          </p:nvSpPr>
          <p:spPr>
            <a:xfrm>
              <a:off x="808043" y="6252644"/>
              <a:ext cx="9375765" cy="830997"/>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Abstract</a:t>
              </a:r>
              <a:endParaRPr lang="en-US" sz="3600" b="1">
                <a:solidFill>
                  <a:schemeClr val="bg1"/>
                </a:solidFill>
                <a:latin typeface="Arial" pitchFamily="34" charset="0"/>
                <a:cs typeface="Arial" pitchFamily="34" charset="0"/>
              </a:endParaRPr>
            </a:p>
          </p:txBody>
        </p:sp>
        <p:sp>
          <p:nvSpPr>
            <p:cNvPr id="162"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grpSp>
      <p:sp>
        <p:nvSpPr>
          <p:cNvPr id="124" name="Rectangle 123"/>
          <p:cNvSpPr/>
          <p:nvPr/>
        </p:nvSpPr>
        <p:spPr>
          <a:xfrm>
            <a:off x="2" y="140058"/>
            <a:ext cx="51206401" cy="3593743"/>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a:p>
        </p:txBody>
      </p:sp>
      <p:sp>
        <p:nvSpPr>
          <p:cNvPr id="125" name="Rectangle 124"/>
          <p:cNvSpPr/>
          <p:nvPr/>
        </p:nvSpPr>
        <p:spPr>
          <a:xfrm>
            <a:off x="2" y="1"/>
            <a:ext cx="51206401" cy="3593743"/>
          </a:xfrm>
          <a:prstGeom prst="rect">
            <a:avLst/>
          </a:prstGeom>
          <a:gradFill>
            <a:gsLst>
              <a:gs pos="0">
                <a:schemeClr val="tx2">
                  <a:lumMod val="20000"/>
                  <a:lumOff val="8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6674" tIns="53337" rIns="106674" bIns="53337" rtlCol="0" anchor="ctr"/>
          <a:lstStyle/>
          <a:p>
            <a:pPr algn="ctr"/>
            <a:endParaRPr lang="en-US"/>
          </a:p>
        </p:txBody>
      </p:sp>
      <p:sp>
        <p:nvSpPr>
          <p:cNvPr id="126" name="TextBox 125"/>
          <p:cNvSpPr txBox="1"/>
          <p:nvPr/>
        </p:nvSpPr>
        <p:spPr>
          <a:xfrm>
            <a:off x="13233566" y="406432"/>
            <a:ext cx="24739324" cy="1338822"/>
          </a:xfrm>
          <a:prstGeom prst="rect">
            <a:avLst/>
          </a:prstGeom>
          <a:noFill/>
        </p:spPr>
        <p:txBody>
          <a:bodyPr wrap="none" lIns="106674" tIns="53337" rIns="106674" bIns="53337" rtlCol="0">
            <a:spAutoFit/>
          </a:bodyPr>
          <a:lstStyle/>
          <a:p>
            <a:pPr algn="ctr"/>
            <a:r>
              <a:rPr lang="en-US" sz="8000" b="1">
                <a:solidFill>
                  <a:srgbClr val="0033A0"/>
                </a:solidFill>
              </a:rPr>
              <a:t>Your title goes here. Template courtesy of MakeSigns.com</a:t>
            </a:r>
            <a:endParaRPr lang="en-US" sz="4800" b="1">
              <a:solidFill>
                <a:srgbClr val="0033A0"/>
              </a:solidFill>
            </a:endParaRPr>
          </a:p>
        </p:txBody>
      </p:sp>
      <p:sp>
        <p:nvSpPr>
          <p:cNvPr id="127" name="TextBox 126"/>
          <p:cNvSpPr txBox="1"/>
          <p:nvPr/>
        </p:nvSpPr>
        <p:spPr>
          <a:xfrm>
            <a:off x="19044561" y="1449147"/>
            <a:ext cx="13117360" cy="1954375"/>
          </a:xfrm>
          <a:prstGeom prst="rect">
            <a:avLst/>
          </a:prstGeom>
          <a:noFill/>
        </p:spPr>
        <p:txBody>
          <a:bodyPr wrap="none" lIns="106674" tIns="53337" rIns="106674" bIns="53337" rtlCol="0">
            <a:spAutoFit/>
          </a:bodyPr>
          <a:lstStyle/>
          <a:p>
            <a:pPr algn="ctr"/>
            <a:r>
              <a:rPr lang="en-US" sz="6000">
                <a:solidFill>
                  <a:srgbClr val="0033A0"/>
                </a:solidFill>
              </a:rPr>
              <a:t>Author(s) Name Here. </a:t>
            </a:r>
          </a:p>
          <a:p>
            <a:pPr algn="ctr"/>
            <a:r>
              <a:rPr lang="en-US" sz="6000">
                <a:solidFill>
                  <a:srgbClr val="0033A0"/>
                </a:solidFill>
              </a:rPr>
              <a:t>Bon Secours Memorial College of Nursing</a:t>
            </a:r>
            <a:endParaRPr lang="en-US" sz="3600">
              <a:solidFill>
                <a:srgbClr val="0033A0"/>
              </a:solidFill>
            </a:endParaRPr>
          </a:p>
        </p:txBody>
      </p:sp>
      <p:sp>
        <p:nvSpPr>
          <p:cNvPr id="143" name="TextBox 142"/>
          <p:cNvSpPr txBox="1"/>
          <p:nvPr/>
        </p:nvSpPr>
        <p:spPr>
          <a:xfrm>
            <a:off x="13712826" y="5750096"/>
            <a:ext cx="11356975" cy="3770257"/>
          </a:xfrm>
          <a:prstGeom prst="rect">
            <a:avLst/>
          </a:prstGeom>
          <a:noFill/>
        </p:spPr>
        <p:txBody>
          <a:bodyPr wrap="square" lIns="106674" tIns="53337" rIns="106674" bIns="53337" rtlCol="0">
            <a:spAutoFit/>
          </a:bodyPr>
          <a:lstStyle/>
          <a:p>
            <a:pPr lvl="0"/>
            <a:r>
              <a:rPr lang="en-US" sz="3400" dirty="0">
                <a:latin typeface="+mj-lt"/>
                <a:cs typeface="Times New Roman" pitchFamily="18" charset="0"/>
              </a:rPr>
              <a:t>Your Text Goes Here. You can change the size, font, and content of this text. We have included some pictures that can be moved, or removed, at your discretion. Your </a:t>
            </a:r>
            <a:r>
              <a:rPr lang="en-US" sz="3400" dirty="0">
                <a:latin typeface="+mj-lt"/>
                <a:cs typeface="Times New Roman" pitchFamily="18" charset="0"/>
              </a:rPr>
              <a:t>Text Goes Here. You can change the size, font, and content of this text. We have included some pictures that can be moved, or removed, at your discretion. We have also included your university’s logo. </a:t>
            </a:r>
          </a:p>
          <a:p>
            <a:endParaRPr lang="en-US" sz="3400" dirty="0">
              <a:latin typeface="+mj-lt"/>
              <a:cs typeface="Times New Roman" pitchFamily="18" charset="0"/>
            </a:endParaRPr>
          </a:p>
        </p:txBody>
      </p:sp>
      <p:sp>
        <p:nvSpPr>
          <p:cNvPr id="144" name="TextBox 143"/>
          <p:cNvSpPr txBox="1"/>
          <p:nvPr/>
        </p:nvSpPr>
        <p:spPr>
          <a:xfrm>
            <a:off x="13712826" y="11550842"/>
            <a:ext cx="11356975" cy="7432798"/>
          </a:xfrm>
          <a:prstGeom prst="rect">
            <a:avLst/>
          </a:prstGeom>
          <a:noFill/>
        </p:spPr>
        <p:txBody>
          <a:bodyPr wrap="square" lIns="106674" tIns="53337" rIns="106674" bIns="53337" rtlCol="0">
            <a:spAutoFit/>
          </a:bodyPr>
          <a:lstStyle/>
          <a:p>
            <a:pPr lvl="0"/>
            <a:r>
              <a:rPr lang="en-US" sz="3400">
                <a:cs typeface="Times New Roman" pitchFamily="18" charset="0"/>
              </a:rPr>
              <a:t>Your Text Goes Here. You can change the size, font, and content of this text. We have included some pictures that can be moved, or removed, at your discretion. Your Text Goes Here. </a:t>
            </a:r>
          </a:p>
          <a:p>
            <a:pPr lvl="0"/>
            <a:endParaRPr lang="en-US" sz="3400">
              <a:cs typeface="Times New Roman" pitchFamily="18" charset="0"/>
            </a:endParaRPr>
          </a:p>
          <a:p>
            <a:pPr lvl="0"/>
            <a:r>
              <a:rPr lang="en-US" sz="3400">
                <a:cs typeface="Times New Roman" pitchFamily="18" charset="0"/>
              </a:rPr>
              <a:t>You can change the size, font, and content of this text. We have included some pictures that can be moved, or removed, at your discretion. We have also included your university’s logo. </a:t>
            </a:r>
          </a:p>
          <a:p>
            <a:pPr lvl="0"/>
            <a:endParaRPr lang="en-US" sz="3400">
              <a:cs typeface="Times New Roman" pitchFamily="18" charset="0"/>
            </a:endParaRPr>
          </a:p>
          <a:p>
            <a:pPr lvl="0"/>
            <a:r>
              <a:rPr lang="en-US" sz="3400">
                <a:cs typeface="Times New Roman" pitchFamily="18" charset="0"/>
              </a:rPr>
              <a:t>Your Text Goes Here. You can change the size, font, and content of this text. We have included some pictures that can be moved, or removed, at your discretion. </a:t>
            </a:r>
          </a:p>
          <a:p>
            <a:pPr marL="666712" indent="-666712">
              <a:buFont typeface="Arial" pitchFamily="34" charset="0"/>
              <a:buChar char="•"/>
            </a:pPr>
            <a:r>
              <a:rPr lang="en-US" sz="3400">
                <a:cs typeface="Times New Roman" pitchFamily="18" charset="0"/>
              </a:rPr>
              <a:t>Your Text Goes Here</a:t>
            </a:r>
          </a:p>
          <a:p>
            <a:pPr marL="666712" indent="-666712">
              <a:buFont typeface="Arial" pitchFamily="34" charset="0"/>
              <a:buChar char="•"/>
            </a:pPr>
            <a:r>
              <a:rPr lang="en-US" sz="3400">
                <a:cs typeface="Times New Roman" pitchFamily="18" charset="0"/>
              </a:rPr>
              <a:t>You can change the text</a:t>
            </a:r>
          </a:p>
          <a:p>
            <a:pPr marL="666712" indent="-666712">
              <a:buFont typeface="Arial" pitchFamily="34" charset="0"/>
              <a:buChar char="•"/>
            </a:pPr>
            <a:r>
              <a:rPr lang="en-US" sz="3400">
                <a:cs typeface="Times New Roman" pitchFamily="18" charset="0"/>
              </a:rPr>
              <a:t>You can also move the pictures</a:t>
            </a:r>
            <a:endParaRPr lang="en-US" sz="3400" dirty="0">
              <a:cs typeface="Times New Roman" pitchFamily="18" charset="0"/>
            </a:endParaRPr>
          </a:p>
        </p:txBody>
      </p:sp>
      <p:sp>
        <p:nvSpPr>
          <p:cNvPr id="146" name="TextBox 145"/>
          <p:cNvSpPr txBox="1"/>
          <p:nvPr/>
        </p:nvSpPr>
        <p:spPr>
          <a:xfrm>
            <a:off x="26247724" y="15421657"/>
            <a:ext cx="11356975" cy="3247037"/>
          </a:xfrm>
          <a:prstGeom prst="rect">
            <a:avLst/>
          </a:prstGeom>
          <a:noFill/>
        </p:spPr>
        <p:txBody>
          <a:bodyPr wrap="square" lIns="106674" tIns="53337" rIns="106674" bIns="53337" rtlCol="0">
            <a:spAutoFit/>
          </a:bodyPr>
          <a:lstStyle/>
          <a:p>
            <a:pPr lvl="0"/>
            <a:r>
              <a:rPr lang="en-US" sz="3400">
                <a:latin typeface="+mj-lt"/>
                <a:cs typeface="Times New Roman" pitchFamily="18" charset="0"/>
              </a:rPr>
              <a:t>Your </a:t>
            </a:r>
            <a:r>
              <a:rPr lang="en-US" sz="3400" dirty="0">
                <a:latin typeface="+mj-lt"/>
                <a:cs typeface="Times New Roman" pitchFamily="18" charset="0"/>
              </a:rPr>
              <a:t>Text Goes Here. You can change the size, font, and content of this text. We have included some pictures that can be moved, or removed, at your discretion. </a:t>
            </a:r>
          </a:p>
          <a:p>
            <a:pPr marL="666712" indent="-666712">
              <a:buFont typeface="Arial" pitchFamily="34" charset="0"/>
              <a:buChar char="•"/>
            </a:pPr>
            <a:r>
              <a:rPr lang="en-US" sz="3400" dirty="0">
                <a:latin typeface="+mj-lt"/>
                <a:cs typeface="Times New Roman" pitchFamily="18" charset="0"/>
              </a:rPr>
              <a:t>Your Text Goes Here</a:t>
            </a:r>
          </a:p>
          <a:p>
            <a:pPr marL="666712" indent="-666712">
              <a:buFont typeface="Arial" pitchFamily="34" charset="0"/>
              <a:buChar char="•"/>
            </a:pPr>
            <a:r>
              <a:rPr lang="en-US" sz="3400" dirty="0">
                <a:latin typeface="+mj-lt"/>
                <a:cs typeface="Times New Roman" pitchFamily="18" charset="0"/>
              </a:rPr>
              <a:t>You can change the text</a:t>
            </a:r>
          </a:p>
          <a:p>
            <a:pPr marL="666712" indent="-666712">
              <a:buFont typeface="Arial" pitchFamily="34" charset="0"/>
              <a:buChar char="•"/>
            </a:pPr>
            <a:r>
              <a:rPr lang="en-US" sz="3400" dirty="0">
                <a:latin typeface="+mj-lt"/>
                <a:cs typeface="Times New Roman" pitchFamily="18" charset="0"/>
              </a:rPr>
              <a:t>You can also move the pictures</a:t>
            </a:r>
            <a:endParaRPr lang="en-US" sz="3400" dirty="0">
              <a:latin typeface="+mj-lt"/>
              <a:cs typeface="Times New Roman" pitchFamily="18" charset="0"/>
            </a:endParaRPr>
          </a:p>
        </p:txBody>
      </p:sp>
      <p:sp>
        <p:nvSpPr>
          <p:cNvPr id="147" name="TextBox 146"/>
          <p:cNvSpPr txBox="1"/>
          <p:nvPr/>
        </p:nvSpPr>
        <p:spPr>
          <a:xfrm>
            <a:off x="1096716" y="5676601"/>
            <a:ext cx="10324523" cy="6909578"/>
          </a:xfrm>
          <a:prstGeom prst="rect">
            <a:avLst/>
          </a:prstGeom>
          <a:noFill/>
        </p:spPr>
        <p:txBody>
          <a:bodyPr wrap="square" lIns="106674" tIns="53337" rIns="106674" bIns="53337" rtlCol="0">
            <a:spAutoFit/>
          </a:bodyPr>
          <a:lstStyle/>
          <a:p>
            <a:pPr lvl="0"/>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p>
          <a:p>
            <a:pPr lvl="0"/>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p>
          <a:p>
            <a:endParaRPr lang="en-US" sz="3400" dirty="0">
              <a:latin typeface="+mj-lt"/>
              <a:cs typeface="Times New Roman" pitchFamily="18" charset="0"/>
            </a:endParaRPr>
          </a:p>
        </p:txBody>
      </p:sp>
      <p:sp>
        <p:nvSpPr>
          <p:cNvPr id="148" name="TextBox 147"/>
          <p:cNvSpPr txBox="1"/>
          <p:nvPr/>
        </p:nvSpPr>
        <p:spPr>
          <a:xfrm>
            <a:off x="1096716" y="14988109"/>
            <a:ext cx="10324523" cy="9525679"/>
          </a:xfrm>
          <a:prstGeom prst="rect">
            <a:avLst/>
          </a:prstGeom>
          <a:noFill/>
        </p:spPr>
        <p:txBody>
          <a:bodyPr wrap="square" lIns="106674" tIns="53337" rIns="106674" bIns="53337" rtlCol="0">
            <a:spAutoFit/>
          </a:bodyPr>
          <a:lstStyle/>
          <a:p>
            <a:pPr lvl="0"/>
            <a:r>
              <a:rPr lang="en-US" sz="3400">
                <a:cs typeface="Times New Roman" pitchFamily="18" charset="0"/>
              </a:rPr>
              <a:t>Your Text Goes Here. You can change the size, font, and content of this text. We have included some pictures that can be moved, or removed, at your discretion. We have also included your university’s logo. Your Text Goes Here. You can change the size, font, and content of this text. We have included some pictures that can be moved, or removed, at your discretion. We have also included your university’s logo. </a:t>
            </a:r>
            <a:endParaRPr lang="en-US" sz="3400">
              <a:cs typeface="Times New Roman" pitchFamily="18" charset="0"/>
            </a:endParaRPr>
          </a:p>
          <a:p>
            <a:pPr lvl="0"/>
            <a:endParaRPr lang="en-US" sz="3400">
              <a:cs typeface="Times New Roman" pitchFamily="18" charset="0"/>
            </a:endParaRPr>
          </a:p>
          <a:p>
            <a:pPr lvl="0"/>
            <a:r>
              <a:rPr lang="en-US" sz="3400">
                <a:solidFill>
                  <a:prstClr val="black"/>
                </a:solidFill>
                <a:cs typeface="Times New Roman" pitchFamily="18" charset="0"/>
              </a:rPr>
              <a:t>Your Text Goes Here. You can change the size, font, and content of this text. We have included some pictures that can be moved, or removed, at your discretion. We have also included your university’s logo. Your Text Goes Here. You can change the size, font, and content of this text. We have included some pictures that can be moved, or removed, at your discretion. We have also included your university’s logo. </a:t>
            </a:r>
          </a:p>
          <a:p>
            <a:pPr lvl="0"/>
            <a:endParaRPr lang="en-US" sz="3400" dirty="0">
              <a:latin typeface="+mj-lt"/>
              <a:cs typeface="Times New Roman" pitchFamily="18" charset="0"/>
            </a:endParaRPr>
          </a:p>
        </p:txBody>
      </p:sp>
      <p:graphicFrame>
        <p:nvGraphicFramePr>
          <p:cNvPr id="149" name="Table 148"/>
          <p:cNvGraphicFramePr>
            <a:graphicFrameLocks noGrp="1" noChangeAspect="1"/>
          </p:cNvGraphicFramePr>
          <p:nvPr>
            <p:extLst>
              <p:ext uri="{D42A27DB-BD31-4B8C-83A1-F6EECF244321}">
                <p14:modId xmlns:p14="http://schemas.microsoft.com/office/powerpoint/2010/main" val="526724949"/>
              </p:ext>
            </p:extLst>
          </p:nvPr>
        </p:nvGraphicFramePr>
        <p:xfrm>
          <a:off x="14401801" y="19404681"/>
          <a:ext cx="10315539" cy="3531520"/>
        </p:xfrm>
        <a:graphic>
          <a:graphicData uri="http://schemas.openxmlformats.org/drawingml/2006/table">
            <a:tbl>
              <a:tblPr firstRow="1" bandRow="1">
                <a:tableStyleId>{5C22544A-7EE6-4342-B048-85BDC9FD1C3A}</a:tableStyleId>
              </a:tblPr>
              <a:tblGrid>
                <a:gridCol w="3943550"/>
                <a:gridCol w="2233173"/>
                <a:gridCol w="1965192"/>
                <a:gridCol w="2173624"/>
              </a:tblGrid>
              <a:tr h="882880">
                <a:tc>
                  <a:txBody>
                    <a:bodyPr/>
                    <a:lstStyle/>
                    <a:p>
                      <a:pPr algn="ctr"/>
                      <a:endParaRPr lang="en-US" sz="2200" dirty="0"/>
                    </a:p>
                  </a:txBody>
                  <a:tcPr marL="106680" marR="106680" marT="35560" marB="35560" anchor="ctr">
                    <a:solidFill>
                      <a:srgbClr val="0033A0"/>
                    </a:solidFill>
                  </a:tcPr>
                </a:tc>
                <a:tc>
                  <a:txBody>
                    <a:bodyPr/>
                    <a:lstStyle/>
                    <a:p>
                      <a:pPr algn="ctr"/>
                      <a:r>
                        <a:rPr lang="en-US" sz="2200" dirty="0" smtClean="0"/>
                        <a:t>Mean</a:t>
                      </a:r>
                      <a:endParaRPr lang="en-US" sz="2200" dirty="0"/>
                    </a:p>
                  </a:txBody>
                  <a:tcPr marL="106680" marR="106680" marT="35560" marB="35560" anchor="ctr">
                    <a:solidFill>
                      <a:srgbClr val="0033A0"/>
                    </a:solidFill>
                  </a:tcPr>
                </a:tc>
                <a:tc>
                  <a:txBody>
                    <a:bodyPr/>
                    <a:lstStyle/>
                    <a:p>
                      <a:pPr algn="ctr"/>
                      <a:r>
                        <a:rPr lang="en-US" sz="2200" dirty="0" smtClean="0"/>
                        <a:t>SD</a:t>
                      </a:r>
                      <a:endParaRPr lang="en-US" sz="2200" dirty="0"/>
                    </a:p>
                  </a:txBody>
                  <a:tcPr marL="106680" marR="106680" marT="35560" marB="35560" anchor="ctr">
                    <a:solidFill>
                      <a:srgbClr val="0033A0"/>
                    </a:solidFill>
                  </a:tcPr>
                </a:tc>
                <a:tc>
                  <a:txBody>
                    <a:bodyPr/>
                    <a:lstStyle/>
                    <a:p>
                      <a:pPr algn="ctr"/>
                      <a:r>
                        <a:rPr lang="en-US" sz="2200" dirty="0" smtClean="0"/>
                        <a:t>P</a:t>
                      </a:r>
                      <a:r>
                        <a:rPr lang="en-US" sz="2200" baseline="0" dirty="0" smtClean="0"/>
                        <a:t> value</a:t>
                      </a:r>
                      <a:endParaRPr lang="en-US" sz="2200" dirty="0"/>
                    </a:p>
                  </a:txBody>
                  <a:tcPr marL="106680" marR="106680" marT="35560" marB="35560" anchor="ctr">
                    <a:solidFill>
                      <a:srgbClr val="0033A0"/>
                    </a:solidFill>
                  </a:tcPr>
                </a:tc>
              </a:tr>
              <a:tr h="882880">
                <a:tc>
                  <a:txBody>
                    <a:bodyPr/>
                    <a:lstStyle/>
                    <a:p>
                      <a:pPr algn="ctr"/>
                      <a:r>
                        <a:rPr lang="en-US" sz="2200" dirty="0" smtClean="0"/>
                        <a:t>Age</a:t>
                      </a:r>
                      <a:endParaRPr lang="en-US" sz="2200" dirty="0"/>
                    </a:p>
                  </a:txBody>
                  <a:tcPr marL="106680" marR="106680" marT="35560" marB="35560" anchor="ctr"/>
                </a:tc>
                <a:tc>
                  <a:txBody>
                    <a:bodyPr/>
                    <a:lstStyle/>
                    <a:p>
                      <a:pPr algn="ctr"/>
                      <a:r>
                        <a:rPr lang="en-US" sz="2200" dirty="0" smtClean="0"/>
                        <a:t>37</a:t>
                      </a:r>
                      <a:endParaRPr lang="en-US" sz="2200" dirty="0"/>
                    </a:p>
                  </a:txBody>
                  <a:tcPr marL="106680" marR="106680" marT="35560" marB="35560" anchor="ctr"/>
                </a:tc>
                <a:tc>
                  <a:txBody>
                    <a:bodyPr/>
                    <a:lstStyle/>
                    <a:p>
                      <a:pPr algn="ctr"/>
                      <a:r>
                        <a:rPr lang="en-US" sz="2200" dirty="0" smtClean="0"/>
                        <a:t>+/- 4.25</a:t>
                      </a:r>
                      <a:endParaRPr lang="en-US" sz="2200" dirty="0"/>
                    </a:p>
                  </a:txBody>
                  <a:tcPr marL="106680" marR="106680" marT="35560" marB="35560" anchor="ctr"/>
                </a:tc>
                <a:tc>
                  <a:txBody>
                    <a:bodyPr/>
                    <a:lstStyle/>
                    <a:p>
                      <a:pPr algn="ctr"/>
                      <a:r>
                        <a:rPr lang="en-US" sz="2200" dirty="0" smtClean="0"/>
                        <a:t>.001</a:t>
                      </a:r>
                      <a:endParaRPr lang="en-US" sz="2200" dirty="0"/>
                    </a:p>
                  </a:txBody>
                  <a:tcPr marL="106680" marR="106680" marT="35560" marB="35560" anchor="ctr"/>
                </a:tc>
              </a:tr>
              <a:tr h="882880">
                <a:tc>
                  <a:txBody>
                    <a:bodyPr/>
                    <a:lstStyle/>
                    <a:p>
                      <a:pPr algn="ctr"/>
                      <a:r>
                        <a:rPr lang="en-US" sz="2200" dirty="0" smtClean="0"/>
                        <a:t>Weight</a:t>
                      </a:r>
                      <a:endParaRPr lang="en-US" sz="2200" dirty="0"/>
                    </a:p>
                  </a:txBody>
                  <a:tcPr marL="106680" marR="106680" marT="35560" marB="35560" anchor="ctr"/>
                </a:tc>
                <a:tc>
                  <a:txBody>
                    <a:bodyPr/>
                    <a:lstStyle/>
                    <a:p>
                      <a:pPr algn="ctr"/>
                      <a:r>
                        <a:rPr lang="en-US" sz="2200" dirty="0" smtClean="0"/>
                        <a:t>165 lbs.</a:t>
                      </a:r>
                      <a:endParaRPr lang="en-US" sz="2200" dirty="0"/>
                    </a:p>
                  </a:txBody>
                  <a:tcPr marL="106680" marR="106680" marT="35560" marB="35560" anchor="ctr"/>
                </a:tc>
                <a:tc>
                  <a:txBody>
                    <a:bodyPr/>
                    <a:lstStyle/>
                    <a:p>
                      <a:pPr algn="ctr"/>
                      <a:r>
                        <a:rPr lang="en-US" sz="2200" dirty="0" smtClean="0"/>
                        <a:t>+/- 35</a:t>
                      </a:r>
                      <a:endParaRPr lang="en-US" sz="2200" dirty="0"/>
                    </a:p>
                  </a:txBody>
                  <a:tcPr marL="106680" marR="106680" marT="35560" marB="35560" anchor="ctr"/>
                </a:tc>
                <a:tc>
                  <a:txBody>
                    <a:bodyPr/>
                    <a:lstStyle/>
                    <a:p>
                      <a:pPr algn="ctr"/>
                      <a:r>
                        <a:rPr lang="en-US" sz="2200" dirty="0" smtClean="0"/>
                        <a:t>n/a</a:t>
                      </a:r>
                      <a:endParaRPr lang="en-US" sz="2200" dirty="0"/>
                    </a:p>
                  </a:txBody>
                  <a:tcPr marL="106680" marR="106680" marT="35560" marB="35560" anchor="ctr"/>
                </a:tc>
              </a:tr>
              <a:tr h="882880">
                <a:tc>
                  <a:txBody>
                    <a:bodyPr/>
                    <a:lstStyle/>
                    <a:p>
                      <a:pPr algn="ctr"/>
                      <a:r>
                        <a:rPr lang="en-US" sz="2200" dirty="0" smtClean="0"/>
                        <a:t>Height</a:t>
                      </a:r>
                      <a:endParaRPr lang="en-US" sz="2200" dirty="0"/>
                    </a:p>
                  </a:txBody>
                  <a:tcPr marL="106680" marR="106680" marT="35560" marB="35560" anchor="ctr"/>
                </a:tc>
                <a:tc>
                  <a:txBody>
                    <a:bodyPr/>
                    <a:lstStyle/>
                    <a:p>
                      <a:pPr algn="ctr"/>
                      <a:r>
                        <a:rPr lang="en-US" sz="2200" dirty="0" smtClean="0"/>
                        <a:t>67 in.</a:t>
                      </a:r>
                      <a:endParaRPr lang="en-US" sz="2200" dirty="0"/>
                    </a:p>
                  </a:txBody>
                  <a:tcPr marL="106680" marR="106680" marT="35560" marB="35560" anchor="ctr"/>
                </a:tc>
                <a:tc>
                  <a:txBody>
                    <a:bodyPr/>
                    <a:lstStyle/>
                    <a:p>
                      <a:pPr algn="ctr"/>
                      <a:r>
                        <a:rPr lang="en-US" sz="2200" dirty="0" smtClean="0"/>
                        <a:t>+/- 12</a:t>
                      </a:r>
                      <a:endParaRPr lang="en-US" sz="2200" dirty="0"/>
                    </a:p>
                  </a:txBody>
                  <a:tcPr marL="106680" marR="106680" marT="35560" marB="35560" anchor="ctr"/>
                </a:tc>
                <a:tc>
                  <a:txBody>
                    <a:bodyPr/>
                    <a:lstStyle/>
                    <a:p>
                      <a:pPr algn="ctr"/>
                      <a:r>
                        <a:rPr lang="en-US" sz="2200" dirty="0" smtClean="0"/>
                        <a:t>n/a</a:t>
                      </a:r>
                      <a:endParaRPr lang="en-US" sz="2200" dirty="0"/>
                    </a:p>
                  </a:txBody>
                  <a:tcPr marL="106680" marR="106680" marT="35560" marB="35560" anchor="ctr"/>
                </a:tc>
              </a:tr>
            </a:tbl>
          </a:graphicData>
        </a:graphic>
      </p:graphicFrame>
      <p:grpSp>
        <p:nvGrpSpPr>
          <p:cNvPr id="176" name="Group 175"/>
          <p:cNvGrpSpPr/>
          <p:nvPr/>
        </p:nvGrpSpPr>
        <p:grpSpPr>
          <a:xfrm>
            <a:off x="38655083" y="4532809"/>
            <a:ext cx="12092775" cy="6053888"/>
            <a:chOff x="177221" y="5827898"/>
            <a:chExt cx="10365236" cy="7783570"/>
          </a:xfrm>
        </p:grpSpPr>
        <p:sp>
          <p:nvSpPr>
            <p:cNvPr id="177" name="Rectangle 176"/>
            <p:cNvSpPr/>
            <p:nvPr/>
          </p:nvSpPr>
          <p:spPr>
            <a:xfrm>
              <a:off x="628650" y="5827898"/>
              <a:ext cx="9734550" cy="7783570"/>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78" name="Rectangle 177"/>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79" name="TextBox 178"/>
            <p:cNvSpPr txBox="1"/>
            <p:nvPr/>
          </p:nvSpPr>
          <p:spPr>
            <a:xfrm>
              <a:off x="808043" y="6252644"/>
              <a:ext cx="9375765" cy="830997"/>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Conclusion</a:t>
              </a:r>
              <a:endParaRPr lang="en-US" sz="3600" b="1">
                <a:solidFill>
                  <a:schemeClr val="bg1"/>
                </a:solidFill>
                <a:latin typeface="Arial" pitchFamily="34" charset="0"/>
                <a:cs typeface="Arial" pitchFamily="34" charset="0"/>
              </a:endParaRPr>
            </a:p>
          </p:txBody>
        </p:sp>
        <p:sp>
          <p:nvSpPr>
            <p:cNvPr id="180"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grpSp>
      <p:sp>
        <p:nvSpPr>
          <p:cNvPr id="181" name="TextBox 180"/>
          <p:cNvSpPr txBox="1"/>
          <p:nvPr/>
        </p:nvSpPr>
        <p:spPr>
          <a:xfrm>
            <a:off x="39545040" y="5676601"/>
            <a:ext cx="10324523" cy="4293477"/>
          </a:xfrm>
          <a:prstGeom prst="rect">
            <a:avLst/>
          </a:prstGeom>
          <a:noFill/>
        </p:spPr>
        <p:txBody>
          <a:bodyPr wrap="square" lIns="106674" tIns="53337" rIns="106674" bIns="53337" rtlCol="0">
            <a:spAutoFit/>
          </a:bodyPr>
          <a:lstStyle/>
          <a:p>
            <a:pPr lvl="0"/>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 </a:t>
            </a:r>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a:t>
            </a:r>
            <a:r>
              <a:rPr lang="en-US" sz="3400">
                <a:latin typeface="+mj-lt"/>
                <a:cs typeface="Times New Roman" pitchFamily="18" charset="0"/>
              </a:rPr>
              <a:t>. </a:t>
            </a:r>
            <a:endParaRPr lang="en-US" sz="3400" dirty="0">
              <a:latin typeface="+mj-lt"/>
              <a:cs typeface="Times New Roman" pitchFamily="18" charset="0"/>
            </a:endParaRPr>
          </a:p>
        </p:txBody>
      </p:sp>
      <p:grpSp>
        <p:nvGrpSpPr>
          <p:cNvPr id="182" name="Group 181"/>
          <p:cNvGrpSpPr/>
          <p:nvPr/>
        </p:nvGrpSpPr>
        <p:grpSpPr>
          <a:xfrm>
            <a:off x="38655083" y="11126453"/>
            <a:ext cx="12092775" cy="9517780"/>
            <a:chOff x="177221" y="5827898"/>
            <a:chExt cx="10365236" cy="12237146"/>
          </a:xfrm>
        </p:grpSpPr>
        <p:sp>
          <p:nvSpPr>
            <p:cNvPr id="183" name="Rectangle 182"/>
            <p:cNvSpPr/>
            <p:nvPr/>
          </p:nvSpPr>
          <p:spPr>
            <a:xfrm>
              <a:off x="628650" y="5827898"/>
              <a:ext cx="9734550" cy="12237146"/>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84" name="Rectangle 183"/>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85" name="TextBox 184"/>
            <p:cNvSpPr txBox="1"/>
            <p:nvPr/>
          </p:nvSpPr>
          <p:spPr>
            <a:xfrm>
              <a:off x="808043" y="6252644"/>
              <a:ext cx="9375765" cy="830997"/>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References</a:t>
              </a:r>
              <a:endParaRPr lang="en-US" sz="3600" b="1">
                <a:solidFill>
                  <a:schemeClr val="bg1"/>
                </a:solidFill>
                <a:latin typeface="Arial" pitchFamily="34" charset="0"/>
                <a:cs typeface="Arial" pitchFamily="34" charset="0"/>
              </a:endParaRPr>
            </a:p>
          </p:txBody>
        </p:sp>
        <p:sp>
          <p:nvSpPr>
            <p:cNvPr id="186"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grpSp>
      <p:grpSp>
        <p:nvGrpSpPr>
          <p:cNvPr id="187" name="Group 186"/>
          <p:cNvGrpSpPr/>
          <p:nvPr/>
        </p:nvGrpSpPr>
        <p:grpSpPr>
          <a:xfrm>
            <a:off x="38655083" y="21174426"/>
            <a:ext cx="12092775" cy="3954641"/>
            <a:chOff x="177221" y="5827898"/>
            <a:chExt cx="10365236" cy="5084538"/>
          </a:xfrm>
        </p:grpSpPr>
        <p:sp>
          <p:nvSpPr>
            <p:cNvPr id="188" name="Rectangle 187"/>
            <p:cNvSpPr/>
            <p:nvPr/>
          </p:nvSpPr>
          <p:spPr>
            <a:xfrm>
              <a:off x="628650" y="5827898"/>
              <a:ext cx="9734550" cy="5084538"/>
            </a:xfrm>
            <a:prstGeom prst="rect">
              <a:avLst/>
            </a:prstGeom>
            <a:solidFill>
              <a:schemeClr val="bg1"/>
            </a:solidFill>
            <a:ln>
              <a:noFill/>
            </a:ln>
            <a:effectLst>
              <a:outerShdw blurRad="533400" dist="38100" dir="3180000" sx="101000" sy="101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p>
          </p:txBody>
        </p:sp>
        <p:sp>
          <p:nvSpPr>
            <p:cNvPr id="189" name="Rectangle 188"/>
            <p:cNvSpPr/>
            <p:nvPr/>
          </p:nvSpPr>
          <p:spPr>
            <a:xfrm>
              <a:off x="177221" y="6172201"/>
              <a:ext cx="10365236" cy="788330"/>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90" name="TextBox 189"/>
            <p:cNvSpPr txBox="1"/>
            <p:nvPr/>
          </p:nvSpPr>
          <p:spPr>
            <a:xfrm>
              <a:off x="808043" y="6252644"/>
              <a:ext cx="9375765" cy="830997"/>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Acknowledgements</a:t>
              </a:r>
              <a:endParaRPr lang="en-US" sz="3600" b="1">
                <a:solidFill>
                  <a:schemeClr val="bg1"/>
                </a:solidFill>
                <a:latin typeface="Arial" pitchFamily="34" charset="0"/>
                <a:cs typeface="Arial" pitchFamily="34" charset="0"/>
              </a:endParaRPr>
            </a:p>
          </p:txBody>
        </p:sp>
        <p:sp>
          <p:nvSpPr>
            <p:cNvPr id="191" name="Right Triangle 161"/>
            <p:cNvSpPr/>
            <p:nvPr/>
          </p:nvSpPr>
          <p:spPr>
            <a:xfrm>
              <a:off x="177221" y="6973703"/>
              <a:ext cx="451429" cy="419277"/>
            </a:xfrm>
            <a:custGeom>
              <a:avLst/>
              <a:gdLst>
                <a:gd name="connsiteX0" fmla="*/ 0 w 10130865"/>
                <a:gd name="connsiteY0" fmla="*/ 801503 h 801503"/>
                <a:gd name="connsiteX1" fmla="*/ 0 w 10130865"/>
                <a:gd name="connsiteY1" fmla="*/ 0 h 801503"/>
                <a:gd name="connsiteX2" fmla="*/ 10130865 w 10130865"/>
                <a:gd name="connsiteY2" fmla="*/ 801503 h 801503"/>
                <a:gd name="connsiteX3" fmla="*/ 0 w 10130865"/>
                <a:gd name="connsiteY3" fmla="*/ 801503 h 801503"/>
                <a:gd name="connsiteX0" fmla="*/ 0 w 1340156"/>
                <a:gd name="connsiteY0" fmla="*/ 801503 h 801503"/>
                <a:gd name="connsiteX1" fmla="*/ 0 w 1340156"/>
                <a:gd name="connsiteY1" fmla="*/ 0 h 801503"/>
                <a:gd name="connsiteX2" fmla="*/ 1340156 w 1340156"/>
                <a:gd name="connsiteY2" fmla="*/ 53358 h 801503"/>
                <a:gd name="connsiteX3" fmla="*/ 0 w 1340156"/>
                <a:gd name="connsiteY3" fmla="*/ 801503 h 801503"/>
                <a:gd name="connsiteX0" fmla="*/ 0 w 1351993"/>
                <a:gd name="connsiteY0" fmla="*/ 801503 h 801503"/>
                <a:gd name="connsiteX1" fmla="*/ 0 w 1351993"/>
                <a:gd name="connsiteY1" fmla="*/ 0 h 801503"/>
                <a:gd name="connsiteX2" fmla="*/ 1351993 w 1351993"/>
                <a:gd name="connsiteY2" fmla="*/ 92 h 801503"/>
                <a:gd name="connsiteX3" fmla="*/ 0 w 1351993"/>
                <a:gd name="connsiteY3" fmla="*/ 801503 h 801503"/>
                <a:gd name="connsiteX0" fmla="*/ 1349406 w 1351993"/>
                <a:gd name="connsiteY0" fmla="*/ 807421 h 807421"/>
                <a:gd name="connsiteX1" fmla="*/ 0 w 1351993"/>
                <a:gd name="connsiteY1" fmla="*/ 0 h 807421"/>
                <a:gd name="connsiteX2" fmla="*/ 1351993 w 1351993"/>
                <a:gd name="connsiteY2" fmla="*/ 92 h 807421"/>
                <a:gd name="connsiteX3" fmla="*/ 1349406 w 1351993"/>
                <a:gd name="connsiteY3" fmla="*/ 807421 h 807421"/>
              </a:gdLst>
              <a:ahLst/>
              <a:cxnLst>
                <a:cxn ang="0">
                  <a:pos x="connsiteX0" y="connsiteY0"/>
                </a:cxn>
                <a:cxn ang="0">
                  <a:pos x="connsiteX1" y="connsiteY1"/>
                </a:cxn>
                <a:cxn ang="0">
                  <a:pos x="connsiteX2" y="connsiteY2"/>
                </a:cxn>
                <a:cxn ang="0">
                  <a:pos x="connsiteX3" y="connsiteY3"/>
                </a:cxn>
              </a:cxnLst>
              <a:rect l="l" t="t" r="r" b="b"/>
              <a:pathLst>
                <a:path w="1351993" h="807421">
                  <a:moveTo>
                    <a:pt x="1349406" y="807421"/>
                  </a:moveTo>
                  <a:lnTo>
                    <a:pt x="0" y="0"/>
                  </a:lnTo>
                  <a:lnTo>
                    <a:pt x="1351993" y="92"/>
                  </a:lnTo>
                  <a:cubicBezTo>
                    <a:pt x="1351131" y="269202"/>
                    <a:pt x="1350268" y="538311"/>
                    <a:pt x="1349406" y="807421"/>
                  </a:cubicBezTo>
                  <a:close/>
                </a:path>
              </a:pathLst>
            </a:custGeom>
            <a:solidFill>
              <a:srgbClr val="050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grpSp>
      <p:sp>
        <p:nvSpPr>
          <p:cNvPr id="192" name="TextBox 191"/>
          <p:cNvSpPr txBox="1"/>
          <p:nvPr/>
        </p:nvSpPr>
        <p:spPr>
          <a:xfrm>
            <a:off x="39697976" y="12228741"/>
            <a:ext cx="10324523" cy="6386358"/>
          </a:xfrm>
          <a:prstGeom prst="rect">
            <a:avLst/>
          </a:prstGeom>
          <a:noFill/>
        </p:spPr>
        <p:txBody>
          <a:bodyPr wrap="square" lIns="106674" tIns="53337" rIns="106674" bIns="53337" rtlCol="0">
            <a:spAutoFit/>
          </a:bodyPr>
          <a:lstStyle/>
          <a:p>
            <a:pPr marL="600041" indent="-600041">
              <a:buFont typeface="+mj-lt"/>
              <a:buAutoNum type="arabicPeriod"/>
            </a:pPr>
            <a:r>
              <a:rPr lang="en-US" sz="2400">
                <a:cs typeface="Times New Roman" pitchFamily="18" charset="0"/>
              </a:rPr>
              <a:t>Your Text Goes Here. You can change the size, font, and content of this text. </a:t>
            </a:r>
            <a:endParaRPr lang="en-US" sz="2400">
              <a:cs typeface="Times New Roman" pitchFamily="18" charset="0"/>
            </a:endParaRPr>
          </a:p>
          <a:p>
            <a:pPr marL="600041" indent="-600041">
              <a:buFont typeface="+mj-lt"/>
              <a:buAutoNum type="arabicPeriod"/>
            </a:pPr>
            <a:r>
              <a:rPr lang="en-US" sz="2400">
                <a:cs typeface="Times New Roman" pitchFamily="18" charset="0"/>
              </a:rPr>
              <a:t>We </a:t>
            </a:r>
            <a:r>
              <a:rPr lang="en-US" sz="2400">
                <a:cs typeface="Times New Roman" pitchFamily="18" charset="0"/>
              </a:rPr>
              <a:t>have included some pictures that can be moved, or removed, at your discretion. </a:t>
            </a:r>
            <a:endParaRPr lang="en-US" sz="2400">
              <a:cs typeface="Times New Roman" pitchFamily="18" charset="0"/>
            </a:endParaRPr>
          </a:p>
          <a:p>
            <a:pPr marL="600041" indent="-600041">
              <a:buFont typeface="+mj-lt"/>
              <a:buAutoNum type="arabicPeriod"/>
            </a:pPr>
            <a:r>
              <a:rPr lang="en-US" sz="2400">
                <a:cs typeface="Times New Roman" pitchFamily="18" charset="0"/>
              </a:rPr>
              <a:t>We </a:t>
            </a:r>
            <a:r>
              <a:rPr lang="en-US" sz="2400">
                <a:cs typeface="Times New Roman" pitchFamily="18" charset="0"/>
              </a:rPr>
              <a:t>have also included your university’s logo. Your Text Goes Here. </a:t>
            </a:r>
            <a:endParaRPr lang="en-US" sz="2400">
              <a:cs typeface="Times New Roman" pitchFamily="18" charset="0"/>
            </a:endParaRPr>
          </a:p>
          <a:p>
            <a:pPr marL="600041" indent="-600041">
              <a:buFont typeface="+mj-lt"/>
              <a:buAutoNum type="arabicPeriod"/>
            </a:pPr>
            <a:r>
              <a:rPr lang="en-US" sz="2400">
                <a:cs typeface="Times New Roman" pitchFamily="18" charset="0"/>
              </a:rPr>
              <a:t>You </a:t>
            </a:r>
            <a:r>
              <a:rPr lang="en-US" sz="2400">
                <a:cs typeface="Times New Roman" pitchFamily="18" charset="0"/>
              </a:rPr>
              <a:t>can change the size, font, and content of this text. We have included some pictures that can be moved, or removed, at your discretion. </a:t>
            </a:r>
            <a:r>
              <a:rPr lang="en-US" sz="2400">
                <a:cs typeface="Times New Roman" pitchFamily="18" charset="0"/>
              </a:rPr>
              <a:t>W</a:t>
            </a:r>
          </a:p>
          <a:p>
            <a:pPr marL="600041" indent="-600041">
              <a:buFont typeface="+mj-lt"/>
              <a:buAutoNum type="arabicPeriod"/>
            </a:pPr>
            <a:r>
              <a:rPr lang="en-US" sz="2400">
                <a:cs typeface="Times New Roman" pitchFamily="18" charset="0"/>
              </a:rPr>
              <a:t>e </a:t>
            </a:r>
            <a:r>
              <a:rPr lang="en-US" sz="2400">
                <a:cs typeface="Times New Roman" pitchFamily="18" charset="0"/>
              </a:rPr>
              <a:t>have also included your university’s logo. </a:t>
            </a:r>
          </a:p>
          <a:p>
            <a:pPr marL="600041" indent="-600041">
              <a:buFont typeface="+mj-lt"/>
              <a:buAutoNum type="arabicPeriod"/>
            </a:pPr>
            <a:r>
              <a:rPr lang="en-US" sz="2400">
                <a:solidFill>
                  <a:prstClr val="black"/>
                </a:solidFill>
                <a:cs typeface="Times New Roman" pitchFamily="18" charset="0"/>
              </a:rPr>
              <a:t>Your Text Goes Here. You can change the size, font, and content of this text. </a:t>
            </a:r>
            <a:endParaRPr lang="en-US" sz="2400">
              <a:solidFill>
                <a:prstClr val="black"/>
              </a:solidFill>
              <a:cs typeface="Times New Roman" pitchFamily="18" charset="0"/>
            </a:endParaRPr>
          </a:p>
          <a:p>
            <a:pPr marL="600041" indent="-600041">
              <a:buFont typeface="+mj-lt"/>
              <a:buAutoNum type="arabicPeriod"/>
            </a:pPr>
            <a:r>
              <a:rPr lang="en-US" sz="2400">
                <a:cs typeface="Times New Roman" pitchFamily="18" charset="0"/>
              </a:rPr>
              <a:t>Your Text Goes Here. You can change the size, font, and content of this text. </a:t>
            </a:r>
          </a:p>
          <a:p>
            <a:pPr marL="600041" indent="-600041">
              <a:buFont typeface="+mj-lt"/>
              <a:buAutoNum type="arabicPeriod"/>
            </a:pPr>
            <a:r>
              <a:rPr lang="en-US" sz="2400">
                <a:cs typeface="Times New Roman" pitchFamily="18" charset="0"/>
              </a:rPr>
              <a:t>We have included some pictures that can be moved, or removed, at your discretion. </a:t>
            </a:r>
          </a:p>
          <a:p>
            <a:pPr marL="600041" indent="-600041">
              <a:buFont typeface="+mj-lt"/>
              <a:buAutoNum type="arabicPeriod"/>
            </a:pPr>
            <a:r>
              <a:rPr lang="en-US" sz="2400">
                <a:cs typeface="Times New Roman" pitchFamily="18" charset="0"/>
              </a:rPr>
              <a:t>We have also included your university’s logo. Your Text Goes Here. </a:t>
            </a:r>
          </a:p>
          <a:p>
            <a:pPr marL="600041" indent="-600041">
              <a:buFont typeface="+mj-lt"/>
              <a:buAutoNum type="arabicPeriod"/>
            </a:pPr>
            <a:r>
              <a:rPr lang="en-US" sz="2400">
                <a:cs typeface="Times New Roman" pitchFamily="18" charset="0"/>
              </a:rPr>
              <a:t>You can change the size, font, and content of this text. We have included some pictures that can be moved, or removed, at your discretion. W</a:t>
            </a:r>
          </a:p>
          <a:p>
            <a:pPr marL="600041" indent="-600041">
              <a:buFont typeface="+mj-lt"/>
              <a:buAutoNum type="arabicPeriod"/>
            </a:pPr>
            <a:r>
              <a:rPr lang="en-US" sz="2400">
                <a:cs typeface="Times New Roman" pitchFamily="18" charset="0"/>
              </a:rPr>
              <a:t>e have also included your university’s logo. </a:t>
            </a:r>
          </a:p>
          <a:p>
            <a:pPr marL="600041" indent="-600041">
              <a:buFont typeface="+mj-lt"/>
              <a:buAutoNum type="arabicPeriod"/>
            </a:pPr>
            <a:r>
              <a:rPr lang="en-US" sz="2400">
                <a:solidFill>
                  <a:prstClr val="black"/>
                </a:solidFill>
                <a:cs typeface="Times New Roman" pitchFamily="18" charset="0"/>
              </a:rPr>
              <a:t>Your Text Goes Here. You can change the size, font, and content of this text. </a:t>
            </a:r>
            <a:endParaRPr lang="en-US" sz="2400">
              <a:cs typeface="Times New Roman" pitchFamily="18" charset="0"/>
            </a:endParaRPr>
          </a:p>
          <a:p>
            <a:pPr marL="600041" indent="-600041">
              <a:buFont typeface="+mj-lt"/>
              <a:buAutoNum type="arabicPeriod"/>
            </a:pPr>
            <a:endParaRPr lang="en-US" sz="2400" dirty="0">
              <a:latin typeface="+mj-lt"/>
              <a:cs typeface="Times New Roman" pitchFamily="18" charset="0"/>
            </a:endParaRPr>
          </a:p>
        </p:txBody>
      </p:sp>
      <p:sp>
        <p:nvSpPr>
          <p:cNvPr id="193" name="TextBox 192"/>
          <p:cNvSpPr txBox="1"/>
          <p:nvPr/>
        </p:nvSpPr>
        <p:spPr>
          <a:xfrm>
            <a:off x="39545040" y="22349097"/>
            <a:ext cx="10324523" cy="2200596"/>
          </a:xfrm>
          <a:prstGeom prst="rect">
            <a:avLst/>
          </a:prstGeom>
          <a:noFill/>
        </p:spPr>
        <p:txBody>
          <a:bodyPr wrap="square" lIns="106674" tIns="53337" rIns="106674" bIns="53337" rtlCol="0">
            <a:spAutoFit/>
          </a:bodyPr>
          <a:lstStyle/>
          <a:p>
            <a:pPr lvl="0"/>
            <a:r>
              <a:rPr lang="en-US" sz="3400" dirty="0">
                <a:latin typeface="+mj-lt"/>
                <a:cs typeface="Times New Roman" pitchFamily="18" charset="0"/>
              </a:rPr>
              <a:t>Your Text Goes Here. You can change the size, font, and content of this text. We have included some pictures that can be moved, or removed, at your discretion. We have also included your university’s logo</a:t>
            </a:r>
            <a:r>
              <a:rPr lang="en-US" sz="3400">
                <a:latin typeface="+mj-lt"/>
                <a:cs typeface="Times New Roman" pitchFamily="18" charset="0"/>
              </a:rPr>
              <a:t>. </a:t>
            </a:r>
            <a:endParaRPr lang="en-US" sz="3400" dirty="0">
              <a:latin typeface="+mj-lt"/>
              <a:cs typeface="Times New Roman" pitchFamily="18" charset="0"/>
            </a:endParaRPr>
          </a:p>
        </p:txBody>
      </p:sp>
      <p:grpSp>
        <p:nvGrpSpPr>
          <p:cNvPr id="7" name="Group 6"/>
          <p:cNvGrpSpPr/>
          <p:nvPr/>
        </p:nvGrpSpPr>
        <p:grpSpPr>
          <a:xfrm>
            <a:off x="12948951" y="4800604"/>
            <a:ext cx="24655748" cy="708898"/>
            <a:chOff x="11099101" y="6172201"/>
            <a:chExt cx="21133498" cy="911439"/>
          </a:xfrm>
        </p:grpSpPr>
        <p:sp>
          <p:nvSpPr>
            <p:cNvPr id="196" name="Rectangle 195"/>
            <p:cNvSpPr/>
            <p:nvPr/>
          </p:nvSpPr>
          <p:spPr>
            <a:xfrm>
              <a:off x="11099101" y="6172201"/>
              <a:ext cx="21133498" cy="801502"/>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197" name="TextBox 196"/>
            <p:cNvSpPr txBox="1"/>
            <p:nvPr/>
          </p:nvSpPr>
          <p:spPr>
            <a:xfrm>
              <a:off x="11729923" y="6252644"/>
              <a:ext cx="19116083" cy="830996"/>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Materials and Methods</a:t>
              </a:r>
              <a:endParaRPr lang="en-US" sz="3600" b="1">
                <a:solidFill>
                  <a:schemeClr val="bg1"/>
                </a:solidFill>
                <a:latin typeface="Arial" pitchFamily="34" charset="0"/>
                <a:cs typeface="Arial" pitchFamily="34" charset="0"/>
              </a:endParaRPr>
            </a:p>
          </p:txBody>
        </p:sp>
      </p:grpSp>
      <p:grpSp>
        <p:nvGrpSpPr>
          <p:cNvPr id="201" name="Group 200"/>
          <p:cNvGrpSpPr/>
          <p:nvPr/>
        </p:nvGrpSpPr>
        <p:grpSpPr>
          <a:xfrm>
            <a:off x="12948951" y="10770857"/>
            <a:ext cx="24655748" cy="708898"/>
            <a:chOff x="11099101" y="6172201"/>
            <a:chExt cx="21133498" cy="911439"/>
          </a:xfrm>
        </p:grpSpPr>
        <p:sp>
          <p:nvSpPr>
            <p:cNvPr id="202" name="Rectangle 201"/>
            <p:cNvSpPr/>
            <p:nvPr/>
          </p:nvSpPr>
          <p:spPr>
            <a:xfrm>
              <a:off x="11099101" y="6172201"/>
              <a:ext cx="21133498" cy="801502"/>
            </a:xfrm>
            <a:prstGeom prst="rect">
              <a:avLst/>
            </a:prstGeom>
            <a:gradFill flip="none" rotWithShape="1">
              <a:gsLst>
                <a:gs pos="833">
                  <a:srgbClr val="002882"/>
                </a:gs>
                <a:gs pos="58000">
                  <a:srgbClr val="0033A0"/>
                </a:gs>
                <a:gs pos="100000">
                  <a:srgbClr val="0045DE"/>
                </a:gs>
              </a:gsLst>
              <a:lin ang="0" scaled="1"/>
              <a:tileRect/>
            </a:gradFill>
            <a:ln>
              <a:noFill/>
            </a:ln>
            <a:effectLst>
              <a:outerShdw blurRad="152400" dist="38100" dir="2700000" algn="tl" rotWithShape="0">
                <a:prstClr val="black">
                  <a:alpha val="6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a:solidFill>
                  <a:schemeClr val="bg1"/>
                </a:solidFill>
              </a:endParaRPr>
            </a:p>
          </p:txBody>
        </p:sp>
        <p:sp>
          <p:nvSpPr>
            <p:cNvPr id="203" name="TextBox 202"/>
            <p:cNvSpPr txBox="1"/>
            <p:nvPr/>
          </p:nvSpPr>
          <p:spPr>
            <a:xfrm>
              <a:off x="11729923" y="6252644"/>
              <a:ext cx="19116083" cy="830996"/>
            </a:xfrm>
            <a:prstGeom prst="rect">
              <a:avLst/>
            </a:prstGeom>
            <a:noFill/>
          </p:spPr>
          <p:txBody>
            <a:bodyPr wrap="square" rtlCol="0">
              <a:spAutoFit/>
            </a:bodyPr>
            <a:lstStyle/>
            <a:p>
              <a:r>
                <a:rPr lang="en-US" sz="3600" b="1">
                  <a:solidFill>
                    <a:schemeClr val="bg1"/>
                  </a:solidFill>
                  <a:latin typeface="Arial" pitchFamily="34" charset="0"/>
                  <a:cs typeface="Arial" pitchFamily="34" charset="0"/>
                </a:rPr>
                <a:t>Results</a:t>
              </a:r>
              <a:endParaRPr lang="en-US" sz="3600" b="1">
                <a:solidFill>
                  <a:schemeClr val="bg1"/>
                </a:solidFill>
                <a:latin typeface="Arial" pitchFamily="34" charset="0"/>
                <a:cs typeface="Arial" pitchFamily="34" charset="0"/>
              </a:endParaRPr>
            </a:p>
          </p:txBody>
        </p:sp>
      </p:grpSp>
      <p:graphicFrame>
        <p:nvGraphicFramePr>
          <p:cNvPr id="204" name="Chart 203"/>
          <p:cNvGraphicFramePr/>
          <p:nvPr>
            <p:extLst>
              <p:ext uri="{D42A27DB-BD31-4B8C-83A1-F6EECF244321}">
                <p14:modId xmlns:p14="http://schemas.microsoft.com/office/powerpoint/2010/main" val="2181108126"/>
              </p:ext>
            </p:extLst>
          </p:nvPr>
        </p:nvGraphicFramePr>
        <p:xfrm>
          <a:off x="25612591" y="18601322"/>
          <a:ext cx="11468100" cy="41551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5" name="Chart 204"/>
          <p:cNvGraphicFramePr/>
          <p:nvPr>
            <p:extLst>
              <p:ext uri="{D42A27DB-BD31-4B8C-83A1-F6EECF244321}">
                <p14:modId xmlns:p14="http://schemas.microsoft.com/office/powerpoint/2010/main" val="855376095"/>
              </p:ext>
            </p:extLst>
          </p:nvPr>
        </p:nvGraphicFramePr>
        <p:xfrm>
          <a:off x="25879291" y="11610438"/>
          <a:ext cx="11090102" cy="3476913"/>
        </p:xfrm>
        <a:graphic>
          <a:graphicData uri="http://schemas.openxmlformats.org/drawingml/2006/chart">
            <c:chart xmlns:c="http://schemas.openxmlformats.org/drawingml/2006/chart" xmlns:r="http://schemas.openxmlformats.org/officeDocument/2006/relationships" r:id="rId5"/>
          </a:graphicData>
        </a:graphic>
      </p:graphicFrame>
      <p:sp>
        <p:nvSpPr>
          <p:cNvPr id="206" name="TextBox 205"/>
          <p:cNvSpPr txBox="1"/>
          <p:nvPr/>
        </p:nvSpPr>
        <p:spPr>
          <a:xfrm>
            <a:off x="26247724" y="5750095"/>
            <a:ext cx="11356975" cy="4293477"/>
          </a:xfrm>
          <a:prstGeom prst="rect">
            <a:avLst/>
          </a:prstGeom>
          <a:noFill/>
        </p:spPr>
        <p:txBody>
          <a:bodyPr wrap="square" lIns="106674" tIns="53337" rIns="106674" bIns="53337" rtlCol="0">
            <a:spAutoFit/>
          </a:bodyPr>
          <a:lstStyle/>
          <a:p>
            <a:pPr lvl="0"/>
            <a:r>
              <a:rPr lang="en-US" sz="3400" dirty="0">
                <a:latin typeface="+mj-lt"/>
                <a:cs typeface="Times New Roman" pitchFamily="18" charset="0"/>
              </a:rPr>
              <a:t>Your Text Goes Here. You can change the size, font, and content of this text. We have included some pictures that can be moved, or removed, at your discretion. Your </a:t>
            </a:r>
            <a:r>
              <a:rPr lang="en-US" sz="3400" dirty="0">
                <a:latin typeface="+mj-lt"/>
                <a:cs typeface="Times New Roman" pitchFamily="18" charset="0"/>
              </a:rPr>
              <a:t>Text Goes Here</a:t>
            </a:r>
            <a:r>
              <a:rPr lang="en-US" sz="3400">
                <a:latin typeface="+mj-lt"/>
                <a:cs typeface="Times New Roman" pitchFamily="18" charset="0"/>
              </a:rPr>
              <a:t>. </a:t>
            </a:r>
            <a:endParaRPr lang="en-US" sz="3400">
              <a:latin typeface="+mj-lt"/>
              <a:cs typeface="Times New Roman" pitchFamily="18" charset="0"/>
            </a:endParaRPr>
          </a:p>
          <a:p>
            <a:pPr lvl="0"/>
            <a:endParaRPr lang="en-US" sz="3400">
              <a:latin typeface="+mj-lt"/>
              <a:cs typeface="Times New Roman" pitchFamily="18" charset="0"/>
            </a:endParaRPr>
          </a:p>
          <a:p>
            <a:pPr lvl="0"/>
            <a:r>
              <a:rPr lang="en-US" sz="3400">
                <a:latin typeface="+mj-lt"/>
                <a:cs typeface="Times New Roman" pitchFamily="18" charset="0"/>
              </a:rPr>
              <a:t>You </a:t>
            </a:r>
            <a:r>
              <a:rPr lang="en-US" sz="3400" dirty="0">
                <a:latin typeface="+mj-lt"/>
                <a:cs typeface="Times New Roman" pitchFamily="18" charset="0"/>
              </a:rPr>
              <a:t>can change the size, font, and content of this text. We have included some pictures that can be moved, or removed, at your discretion. We have also included your university’s logo. </a:t>
            </a:r>
          </a:p>
          <a:p>
            <a:endParaRPr lang="en-US" sz="3400" dirty="0">
              <a:latin typeface="+mj-lt"/>
              <a:cs typeface="Times New Roman" pitchFamily="18" charset="0"/>
            </a:endParaRPr>
          </a:p>
        </p:txBody>
      </p:sp>
      <p:sp>
        <p:nvSpPr>
          <p:cNvPr id="207" name="TextBox 206"/>
          <p:cNvSpPr txBox="1"/>
          <p:nvPr/>
        </p:nvSpPr>
        <p:spPr>
          <a:xfrm>
            <a:off x="26247724" y="22596827"/>
            <a:ext cx="11356975" cy="1677376"/>
          </a:xfrm>
          <a:prstGeom prst="rect">
            <a:avLst/>
          </a:prstGeom>
          <a:noFill/>
        </p:spPr>
        <p:txBody>
          <a:bodyPr wrap="square" lIns="106674" tIns="53337" rIns="106674" bIns="53337" rtlCol="0">
            <a:spAutoFit/>
          </a:bodyPr>
          <a:lstStyle/>
          <a:p>
            <a:pPr lvl="0"/>
            <a:r>
              <a:rPr lang="en-US" sz="3400">
                <a:latin typeface="+mj-lt"/>
                <a:cs typeface="Times New Roman" pitchFamily="18" charset="0"/>
              </a:rPr>
              <a:t>Your </a:t>
            </a:r>
            <a:r>
              <a:rPr lang="en-US" sz="3400" dirty="0">
                <a:latin typeface="+mj-lt"/>
                <a:cs typeface="Times New Roman" pitchFamily="18" charset="0"/>
              </a:rPr>
              <a:t>Text Goes Here. You can change the size, font, and content of this text. We have included some pictures that can be moved, or removed, at your discretion</a:t>
            </a:r>
            <a:r>
              <a:rPr lang="en-US" sz="3400">
                <a:latin typeface="+mj-lt"/>
                <a:cs typeface="Times New Roman" pitchFamily="18" charset="0"/>
              </a:rPr>
              <a:t>. </a:t>
            </a:r>
            <a:endParaRPr lang="en-US" sz="3400" dirty="0">
              <a:latin typeface="+mj-lt"/>
              <a:cs typeface="Times New Roman" pitchFamily="18" charset="0"/>
            </a:endParaRPr>
          </a:p>
        </p:txBody>
      </p:sp>
      <p:pic>
        <p:nvPicPr>
          <p:cNvPr id="61" name="Picture 5" descr="W:\Templates\Scientific Poster Templates\Custom School Templates\Bon Secours\Logo_white.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28823" y="17154840"/>
            <a:ext cx="785182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3" descr="W:\Templates\Scientific Poster Templates\Custom School Templates\Bon Secours\Logo.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31289" y="19665316"/>
            <a:ext cx="785182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W:\Templates\Scientific Poster Templates\Custom School Templates\Bon Secours\Logo_Crest.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28823" y="22089907"/>
            <a:ext cx="3159594" cy="3269547"/>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W:\Templates\Scientific Poster Templates\Custom School Templates\Bon Secours\Logo_Crest.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7284" y="200365"/>
            <a:ext cx="4003707" cy="414303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 descr="W:\Templates\Scientific Poster Templates\Custom School Templates\Bon Secours\Logo.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49644" y="1449146"/>
            <a:ext cx="8989080" cy="2093683"/>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29"/>
          <p:cNvSpPr txBox="1">
            <a:spLocks noChangeArrowheads="1"/>
          </p:cNvSpPr>
          <p:nvPr/>
        </p:nvSpPr>
        <p:spPr bwMode="auto">
          <a:xfrm>
            <a:off x="13373100" y="7389813"/>
            <a:ext cx="24460200" cy="10910679"/>
          </a:xfrm>
          <a:prstGeom prst="rect">
            <a:avLst/>
          </a:prstGeom>
          <a:solidFill>
            <a:schemeClr val="tx1">
              <a:lumMod val="75000"/>
              <a:lumOff val="25000"/>
            </a:schemeClr>
          </a:solidFill>
          <a:ln w="9525">
            <a:solidFill>
              <a:schemeClr val="tx1"/>
            </a:solidFill>
            <a:miter lim="800000"/>
            <a:headEnd/>
            <a:tailEnd/>
          </a:ln>
          <a:effectLst/>
        </p:spPr>
        <p:txBody>
          <a:bodyPr lIns="228600" tIns="228600" rIns="228600" bIns="228600">
            <a:spAutoFit/>
          </a:bodyPr>
          <a:lstStyle/>
          <a:p>
            <a:pPr defTabSz="3762375">
              <a:defRPr/>
            </a:pPr>
            <a:r>
              <a:rPr lang="en-US" altLang="ja-JP" sz="4600" dirty="0">
                <a:solidFill>
                  <a:schemeClr val="bg2">
                    <a:lumMod val="20000"/>
                    <a:lumOff val="80000"/>
                  </a:schemeClr>
                </a:solidFill>
                <a:latin typeface="Arial" pitchFamily="34" charset="0"/>
                <a:ea typeface="MS PGothic" pitchFamily="34" charset="-128"/>
              </a:rPr>
              <a:t>This template complements of MakeSigns.com</a:t>
            </a:r>
          </a:p>
          <a:p>
            <a:pPr defTabSz="3762375">
              <a:defRPr/>
            </a:pP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If you opened this file directly from a web browser, you’ll want to save it to your computer before adding your poster information.</a:t>
            </a:r>
            <a:br>
              <a:rPr lang="en-US" altLang="ja-JP" sz="4600" dirty="0">
                <a:solidFill>
                  <a:schemeClr val="bg2">
                    <a:lumMod val="20000"/>
                    <a:lumOff val="80000"/>
                  </a:schemeClr>
                </a:solidFill>
                <a:latin typeface="Arial" pitchFamily="34" charset="0"/>
                <a:ea typeface="MS PGothic" pitchFamily="34" charset="-128"/>
              </a:rPr>
            </a:b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This template has a page size </a:t>
            </a:r>
            <a:r>
              <a:rPr lang="en-US" altLang="ja-JP" sz="4600">
                <a:solidFill>
                  <a:schemeClr val="bg2">
                    <a:lumMod val="20000"/>
                    <a:lumOff val="80000"/>
                  </a:schemeClr>
                </a:solidFill>
                <a:latin typeface="Arial" pitchFamily="34" charset="0"/>
                <a:ea typeface="MS PGothic" pitchFamily="34" charset="-128"/>
              </a:rPr>
              <a:t>of </a:t>
            </a:r>
            <a:r>
              <a:rPr lang="en-US" altLang="ja-JP" sz="4600" b="1" smtClean="0">
                <a:solidFill>
                  <a:schemeClr val="bg2">
                    <a:lumMod val="20000"/>
                    <a:lumOff val="80000"/>
                  </a:schemeClr>
                </a:solidFill>
                <a:latin typeface="Arial" pitchFamily="34" charset="0"/>
                <a:ea typeface="MS PGothic" pitchFamily="34" charset="-128"/>
              </a:rPr>
              <a:t>28” x 56”</a:t>
            </a:r>
            <a:r>
              <a:rPr lang="en-US" altLang="ja-JP" sz="4600" smtClean="0">
                <a:solidFill>
                  <a:schemeClr val="bg2">
                    <a:lumMod val="20000"/>
                    <a:lumOff val="80000"/>
                  </a:schemeClr>
                </a:solidFill>
                <a:latin typeface="Arial" pitchFamily="34" charset="0"/>
                <a:ea typeface="MS PGothic" pitchFamily="34" charset="-128"/>
              </a:rPr>
              <a:t>. </a:t>
            </a:r>
            <a:r>
              <a:rPr lang="en-US" altLang="ja-JP" sz="4600" dirty="0">
                <a:solidFill>
                  <a:schemeClr val="bg2">
                    <a:lumMod val="20000"/>
                    <a:lumOff val="80000"/>
                  </a:schemeClr>
                </a:solidFill>
                <a:latin typeface="Arial" pitchFamily="34" charset="0"/>
                <a:ea typeface="MS PGothic" pitchFamily="34" charset="-128"/>
              </a:rPr>
              <a:t>When uploaded at MakeSigns.com, this template can be used to order posters in the following sizes: </a:t>
            </a:r>
            <a:r>
              <a:rPr lang="en-US" altLang="ja-JP" sz="4600" b="1">
                <a:solidFill>
                  <a:schemeClr val="bg2">
                    <a:lumMod val="20000"/>
                    <a:lumOff val="80000"/>
                  </a:schemeClr>
                </a:solidFill>
                <a:latin typeface="Arial" pitchFamily="34" charset="0"/>
                <a:ea typeface="MS PGothic" pitchFamily="34" charset="-128"/>
              </a:rPr>
              <a:t>36”x </a:t>
            </a:r>
            <a:r>
              <a:rPr lang="en-US" altLang="ja-JP" sz="4600" b="1" smtClean="0">
                <a:solidFill>
                  <a:schemeClr val="bg2">
                    <a:lumMod val="20000"/>
                    <a:lumOff val="80000"/>
                  </a:schemeClr>
                </a:solidFill>
                <a:latin typeface="Arial" pitchFamily="34" charset="0"/>
                <a:ea typeface="MS PGothic" pitchFamily="34" charset="-128"/>
              </a:rPr>
              <a:t>72”</a:t>
            </a:r>
            <a:r>
              <a:rPr lang="en-US" altLang="ja-JP" sz="4600" smtClean="0">
                <a:solidFill>
                  <a:schemeClr val="bg2">
                    <a:lumMod val="20000"/>
                    <a:lumOff val="80000"/>
                  </a:schemeClr>
                </a:solidFill>
                <a:latin typeface="Arial" pitchFamily="34" charset="0"/>
                <a:ea typeface="MS PGothic" pitchFamily="34" charset="-128"/>
              </a:rPr>
              <a:t>, </a:t>
            </a:r>
            <a:r>
              <a:rPr lang="en-US" altLang="ja-JP" sz="4600" b="1" smtClean="0">
                <a:solidFill>
                  <a:schemeClr val="bg2">
                    <a:lumMod val="20000"/>
                    <a:lumOff val="80000"/>
                  </a:schemeClr>
                </a:solidFill>
                <a:latin typeface="Arial" pitchFamily="34" charset="0"/>
                <a:ea typeface="MS PGothic" pitchFamily="34" charset="-128"/>
              </a:rPr>
              <a:t>42”x 84”, 48” x 96”, </a:t>
            </a:r>
            <a:r>
              <a:rPr lang="en-US" altLang="ja-JP" sz="4600" b="1">
                <a:solidFill>
                  <a:schemeClr val="bg2">
                    <a:lumMod val="20000"/>
                    <a:lumOff val="80000"/>
                  </a:schemeClr>
                </a:solidFill>
                <a:latin typeface="Arial" pitchFamily="34" charset="0"/>
                <a:ea typeface="MS PGothic" pitchFamily="34" charset="-128"/>
              </a:rPr>
              <a:t>and </a:t>
            </a:r>
            <a:r>
              <a:rPr lang="en-US" altLang="ja-JP" sz="4600" b="1" smtClean="0">
                <a:solidFill>
                  <a:schemeClr val="bg2">
                    <a:lumMod val="20000"/>
                    <a:lumOff val="80000"/>
                  </a:schemeClr>
                </a:solidFill>
                <a:latin typeface="Arial" pitchFamily="34" charset="0"/>
                <a:ea typeface="MS PGothic" pitchFamily="34" charset="-128"/>
              </a:rPr>
              <a:t>28” x 56””.</a:t>
            </a:r>
            <a:r>
              <a:rPr lang="en-US" altLang="ja-JP" sz="4600" b="1" dirty="0">
                <a:solidFill>
                  <a:schemeClr val="bg2">
                    <a:lumMod val="20000"/>
                    <a:lumOff val="80000"/>
                  </a:schemeClr>
                </a:solidFill>
                <a:latin typeface="Arial" pitchFamily="34" charset="0"/>
                <a:ea typeface="MS PGothic" pitchFamily="34" charset="-128"/>
              </a:rPr>
              <a:t/>
            </a:r>
            <a:br>
              <a:rPr lang="en-US" altLang="ja-JP" sz="4600" b="1" dirty="0">
                <a:solidFill>
                  <a:schemeClr val="bg2">
                    <a:lumMod val="20000"/>
                    <a:lumOff val="80000"/>
                  </a:schemeClr>
                </a:solidFill>
                <a:latin typeface="Arial" pitchFamily="34" charset="0"/>
                <a:ea typeface="MS PGothic" pitchFamily="34" charset="-128"/>
              </a:rPr>
            </a:br>
            <a:endParaRPr lang="en-US" altLang="ja-JP" sz="4600" dirty="0">
              <a:solidFill>
                <a:schemeClr val="bg2">
                  <a:lumMod val="20000"/>
                  <a:lumOff val="80000"/>
                </a:schemeClr>
              </a:solidFill>
              <a:latin typeface="Arial" pitchFamily="34" charset="0"/>
              <a:ea typeface="MS PGothic" pitchFamily="34" charset="-128"/>
            </a:endParaRPr>
          </a:p>
          <a:p>
            <a:pPr defTabSz="3762375">
              <a:defRPr/>
            </a:pPr>
            <a:r>
              <a:rPr lang="en-US" altLang="ja-JP" sz="4600" dirty="0">
                <a:solidFill>
                  <a:schemeClr val="bg2">
                    <a:lumMod val="20000"/>
                    <a:lumOff val="80000"/>
                  </a:schemeClr>
                </a:solidFill>
                <a:latin typeface="Arial" pitchFamily="34" charset="0"/>
                <a:ea typeface="MS PGothic" pitchFamily="34" charset="-128"/>
              </a:rPr>
              <a:t>We recommend that you avoid changing the page size of the template. Please keep in mind, if you do change the page size it will alter the available print sizes listed above.</a:t>
            </a:r>
          </a:p>
          <a:p>
            <a:pPr defTabSz="3762375">
              <a:defRPr/>
            </a:pPr>
            <a:r>
              <a:rPr lang="en-US" altLang="ja-JP" sz="4600" dirty="0">
                <a:solidFill>
                  <a:schemeClr val="bg2">
                    <a:lumMod val="20000"/>
                    <a:lumOff val="80000"/>
                  </a:schemeClr>
                </a:solidFill>
                <a:latin typeface="Arial" pitchFamily="34" charset="0"/>
                <a:ea typeface="MS PGothic" pitchFamily="34" charset="-128"/>
              </a:rPr>
              <a:t>Any changes to the template size should be done before entering your information.</a:t>
            </a:r>
          </a:p>
          <a:p>
            <a:pPr defTabSz="3762375">
              <a:defRPr/>
            </a:pPr>
            <a:r>
              <a:rPr lang="en-US" altLang="ja-JP" sz="4600" dirty="0">
                <a:solidFill>
                  <a:schemeClr val="bg2">
                    <a:lumMod val="20000"/>
                    <a:lumOff val="80000"/>
                  </a:schemeClr>
                </a:solidFill>
                <a:latin typeface="Arial" pitchFamily="34" charset="0"/>
                <a:ea typeface="MS PGothic" pitchFamily="34" charset="-128"/>
              </a:rPr>
              <a:t>If you have any questions about creating a scientific poster, visit MakeSigns.com or email us at support@graphicsland.com</a:t>
            </a:r>
          </a:p>
          <a:p>
            <a:pPr algn="r" defTabSz="3762375">
              <a:defRPr/>
            </a:pPr>
            <a:r>
              <a:rPr lang="en-US" altLang="ja-JP" sz="3500" dirty="0">
                <a:solidFill>
                  <a:schemeClr val="bg2">
                    <a:lumMod val="20000"/>
                    <a:lumOff val="80000"/>
                  </a:schemeClr>
                </a:solidFill>
                <a:latin typeface="Arial" pitchFamily="34" charset="0"/>
                <a:ea typeface="MS PGothic" pitchFamily="34" charset="-128"/>
              </a:rPr>
              <a:t>©2010 Graphicsland</a:t>
            </a:r>
            <a:endParaRPr lang="en-US" sz="3500" dirty="0">
              <a:solidFill>
                <a:schemeClr val="bg2">
                  <a:lumMod val="20000"/>
                  <a:lumOff val="80000"/>
                </a:schemeClr>
              </a:solidFill>
              <a:latin typeface="Arial" pitchFamily="34" charset="0"/>
              <a:ea typeface="MS PGothic" pitchFamily="34" charset="-128"/>
            </a:endParaRPr>
          </a:p>
        </p:txBody>
      </p:sp>
    </p:spTree>
    <p:extLst>
      <p:ext uri="{BB962C8B-B14F-4D97-AF65-F5344CB8AC3E}">
        <p14:creationId xmlns:p14="http://schemas.microsoft.com/office/powerpoint/2010/main" val="2449180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1634</TotalTime>
  <Words>1117</Words>
  <Application>Microsoft Office PowerPoint</Application>
  <PresentationFormat>Custom</PresentationFormat>
  <Paragraphs>69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jessie</cp:lastModifiedBy>
  <cp:revision>37</cp:revision>
  <dcterms:created xsi:type="dcterms:W3CDTF">2015-06-02T17:01:52Z</dcterms:created>
  <dcterms:modified xsi:type="dcterms:W3CDTF">2017-03-09T20:29:16Z</dcterms:modified>
</cp:coreProperties>
</file>